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ags/tag3.xml" ContentType="application/vnd.openxmlformats-officedocument.presentationml.tags+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tags/tag4.xml" ContentType="application/vnd.openxmlformats-officedocument.presentationml.tags+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5765" r:id="rId4"/>
    <p:sldMasterId id="2147485797" r:id="rId5"/>
    <p:sldMasterId id="2147485816" r:id="rId6"/>
    <p:sldMasterId id="2147485835" r:id="rId7"/>
    <p:sldMasterId id="2147485848" r:id="rId8"/>
    <p:sldMasterId id="2147485856" r:id="rId9"/>
    <p:sldMasterId id="2147485869" r:id="rId10"/>
  </p:sldMasterIdLst>
  <p:notesMasterIdLst>
    <p:notesMasterId r:id="rId26"/>
  </p:notesMasterIdLst>
  <p:handoutMasterIdLst>
    <p:handoutMasterId r:id="rId27"/>
  </p:handoutMasterIdLst>
  <p:sldIdLst>
    <p:sldId id="583" r:id="rId11"/>
    <p:sldId id="726" r:id="rId12"/>
    <p:sldId id="727" r:id="rId13"/>
    <p:sldId id="728" r:id="rId14"/>
    <p:sldId id="733" r:id="rId15"/>
    <p:sldId id="729" r:id="rId16"/>
    <p:sldId id="730" r:id="rId17"/>
    <p:sldId id="731" r:id="rId18"/>
    <p:sldId id="734" r:id="rId19"/>
    <p:sldId id="735" r:id="rId20"/>
    <p:sldId id="736" r:id="rId21"/>
    <p:sldId id="737" r:id="rId22"/>
    <p:sldId id="738" r:id="rId23"/>
    <p:sldId id="732" r:id="rId24"/>
    <p:sldId id="739" r:id="rId25"/>
  </p:sldIdLst>
  <p:sldSz cx="12192000" cy="6858000"/>
  <p:notesSz cx="6811963" cy="9942513"/>
  <p:custDataLst>
    <p:tags r:id="rId28"/>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7" orient="horz" pos="3861" userDrawn="1">
          <p15:clr>
            <a:srgbClr val="A4A3A4"/>
          </p15:clr>
        </p15:guide>
        <p15:guide id="10" pos="1050" userDrawn="1">
          <p15:clr>
            <a:srgbClr val="A4A3A4"/>
          </p15:clr>
        </p15:guide>
        <p15:guide id="13" pos="3024" userDrawn="1">
          <p15:clr>
            <a:srgbClr val="A4A3A4"/>
          </p15:clr>
        </p15:guide>
        <p15:guide id="14" orient="horz" pos="1412" userDrawn="1">
          <p15:clr>
            <a:srgbClr val="A4A3A4"/>
          </p15:clr>
        </p15:guide>
        <p15:guide id="16" pos="5496" userDrawn="1">
          <p15:clr>
            <a:srgbClr val="A4A3A4"/>
          </p15:clr>
        </p15:guide>
        <p15:guide id="17" pos="6539" userDrawn="1">
          <p15:clr>
            <a:srgbClr val="A4A3A4"/>
          </p15:clr>
        </p15:guide>
        <p15:guide id="18" pos="6902" userDrawn="1">
          <p15:clr>
            <a:srgbClr val="A4A3A4"/>
          </p15:clr>
        </p15:guide>
        <p15:guide id="19" pos="6856" userDrawn="1">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24" userDrawn="1">
          <p15:clr>
            <a:srgbClr val="A4A3A4"/>
          </p15:clr>
        </p15:guide>
        <p15:guide id="3" orient="horz" pos="3132" userDrawn="1">
          <p15:clr>
            <a:srgbClr val="A4A3A4"/>
          </p15:clr>
        </p15:guide>
        <p15:guide id="4" pos="214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5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D9"/>
    <a:srgbClr val="FFCC99"/>
    <a:srgbClr val="FFFF99"/>
    <a:srgbClr val="003366"/>
    <a:srgbClr val="CCFFCC"/>
    <a:srgbClr val="909090"/>
    <a:srgbClr val="696969"/>
    <a:srgbClr val="79C357"/>
    <a:srgbClr val="595959"/>
    <a:srgbClr val="9227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47" autoAdjust="0"/>
    <p:restoredTop sz="95118" autoAdjust="0"/>
  </p:normalViewPr>
  <p:slideViewPr>
    <p:cSldViewPr snapToGrid="0">
      <p:cViewPr varScale="1">
        <p:scale>
          <a:sx n="110" d="100"/>
          <a:sy n="110" d="100"/>
        </p:scale>
        <p:origin x="858" y="108"/>
      </p:cViewPr>
      <p:guideLst>
        <p:guide orient="horz" pos="3861"/>
        <p:guide pos="1050"/>
        <p:guide pos="3024"/>
        <p:guide orient="horz" pos="1412"/>
        <p:guide pos="5496"/>
        <p:guide pos="6539"/>
        <p:guide pos="6902"/>
        <p:guide pos="6856"/>
      </p:guideLst>
    </p:cSldViewPr>
  </p:slideViewPr>
  <p:notesTextViewPr>
    <p:cViewPr>
      <p:scale>
        <a:sx n="100" d="100"/>
        <a:sy n="100" d="100"/>
      </p:scale>
      <p:origin x="0" y="0"/>
    </p:cViewPr>
  </p:notesTextViewPr>
  <p:sorterViewPr>
    <p:cViewPr varScale="1">
      <p:scale>
        <a:sx n="1" d="1"/>
        <a:sy n="1" d="1"/>
      </p:scale>
      <p:origin x="0" y="-18064"/>
    </p:cViewPr>
  </p:sorterViewPr>
  <p:notesViewPr>
    <p:cSldViewPr snapToGrid="0">
      <p:cViewPr varScale="1">
        <p:scale>
          <a:sx n="74" d="100"/>
          <a:sy n="74" d="100"/>
        </p:scale>
        <p:origin x="-2190" y="-90"/>
      </p:cViewPr>
      <p:guideLst>
        <p:guide orient="horz" pos="3151"/>
        <p:guide pos="2124"/>
        <p:guide orient="horz" pos="3132"/>
        <p:guide pos="21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ags" Target="tags/tag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48" cy="497683"/>
          </a:xfrm>
          <a:prstGeom prst="rect">
            <a:avLst/>
          </a:prstGeom>
        </p:spPr>
        <p:txBody>
          <a:bodyPr vert="horz" lIns="92273" tIns="46137" rIns="92273" bIns="4613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59193" y="0"/>
            <a:ext cx="2951148" cy="497683"/>
          </a:xfrm>
          <a:prstGeom prst="rect">
            <a:avLst/>
          </a:prstGeom>
        </p:spPr>
        <p:txBody>
          <a:bodyPr vert="horz" lIns="92273" tIns="46137" rIns="92273" bIns="46137" rtlCol="0"/>
          <a:lstStyle>
            <a:lvl1pPr algn="r" fontAlgn="auto">
              <a:spcBef>
                <a:spcPts val="0"/>
              </a:spcBef>
              <a:spcAft>
                <a:spcPts val="0"/>
              </a:spcAft>
              <a:defRPr sz="1200">
                <a:latin typeface="+mn-lt"/>
              </a:defRPr>
            </a:lvl1pPr>
          </a:lstStyle>
          <a:p>
            <a:pPr>
              <a:defRPr/>
            </a:pPr>
            <a:fld id="{5EB246F8-9E26-4AA1-98D7-0C34202EDD92}" type="datetimeFigureOut">
              <a:rPr lang="en-US"/>
              <a:pPr>
                <a:defRPr/>
              </a:pPr>
              <a:t>6/18/2020</a:t>
            </a:fld>
            <a:endParaRPr lang="en-US"/>
          </a:p>
        </p:txBody>
      </p:sp>
      <p:sp>
        <p:nvSpPr>
          <p:cNvPr id="4" name="Footer Placeholder 3"/>
          <p:cNvSpPr>
            <a:spLocks noGrp="1"/>
          </p:cNvSpPr>
          <p:nvPr>
            <p:ph type="ftr" sz="quarter" idx="2"/>
          </p:nvPr>
        </p:nvSpPr>
        <p:spPr>
          <a:xfrm>
            <a:off x="0" y="9443242"/>
            <a:ext cx="2951148" cy="497682"/>
          </a:xfrm>
          <a:prstGeom prst="rect">
            <a:avLst/>
          </a:prstGeom>
        </p:spPr>
        <p:txBody>
          <a:bodyPr vert="horz" lIns="92273" tIns="46137" rIns="92273" bIns="46137"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59193" y="9443242"/>
            <a:ext cx="2951148" cy="497682"/>
          </a:xfrm>
          <a:prstGeom prst="rect">
            <a:avLst/>
          </a:prstGeom>
        </p:spPr>
        <p:txBody>
          <a:bodyPr vert="horz" lIns="92273" tIns="46137" rIns="92273" bIns="46137" rtlCol="0" anchor="b"/>
          <a:lstStyle>
            <a:lvl1pPr algn="r" fontAlgn="auto">
              <a:spcBef>
                <a:spcPts val="0"/>
              </a:spcBef>
              <a:spcAft>
                <a:spcPts val="0"/>
              </a:spcAft>
              <a:defRPr sz="1200">
                <a:latin typeface="+mn-lt"/>
              </a:defRPr>
            </a:lvl1pPr>
          </a:lstStyle>
          <a:p>
            <a:pPr>
              <a:defRPr/>
            </a:pPr>
            <a:fld id="{4654412B-6A71-4B98-A62F-42C5F748EC5A}" type="slidenum">
              <a:rPr lang="en-US"/>
              <a:pPr>
                <a:defRPr/>
              </a:pPr>
              <a:t>‹#›</a:t>
            </a:fld>
            <a:endParaRPr lang="en-US"/>
          </a:p>
        </p:txBody>
      </p:sp>
    </p:spTree>
    <p:extLst>
      <p:ext uri="{BB962C8B-B14F-4D97-AF65-F5344CB8AC3E}">
        <p14:creationId xmlns:p14="http://schemas.microsoft.com/office/powerpoint/2010/main" val="11446881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48" cy="497683"/>
          </a:xfrm>
          <a:prstGeom prst="rect">
            <a:avLst/>
          </a:prstGeom>
        </p:spPr>
        <p:txBody>
          <a:bodyPr vert="horz" lIns="92273" tIns="46137" rIns="92273" bIns="4613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9193" y="0"/>
            <a:ext cx="2951148" cy="497683"/>
          </a:xfrm>
          <a:prstGeom prst="rect">
            <a:avLst/>
          </a:prstGeom>
        </p:spPr>
        <p:txBody>
          <a:bodyPr vert="horz" lIns="92273" tIns="46137" rIns="92273" bIns="46137" rtlCol="0"/>
          <a:lstStyle>
            <a:lvl1pPr algn="r" fontAlgn="auto">
              <a:spcBef>
                <a:spcPts val="0"/>
              </a:spcBef>
              <a:spcAft>
                <a:spcPts val="0"/>
              </a:spcAft>
              <a:defRPr sz="1200">
                <a:latin typeface="+mn-lt"/>
              </a:defRPr>
            </a:lvl1pPr>
          </a:lstStyle>
          <a:p>
            <a:pPr>
              <a:defRPr/>
            </a:pPr>
            <a:fld id="{0F74A9F0-00C6-4D62-BF64-DEC3AF168C5D}" type="datetimeFigureOut">
              <a:rPr lang="en-US"/>
              <a:pPr>
                <a:defRPr/>
              </a:pPr>
              <a:t>6/18/2020</a:t>
            </a:fld>
            <a:endParaRPr lang="en-US"/>
          </a:p>
        </p:txBody>
      </p:sp>
      <p:sp>
        <p:nvSpPr>
          <p:cNvPr id="4" name="Slide Image Placeholder 3"/>
          <p:cNvSpPr>
            <a:spLocks noGrp="1" noRot="1" noChangeAspect="1"/>
          </p:cNvSpPr>
          <p:nvPr>
            <p:ph type="sldImg" idx="2"/>
          </p:nvPr>
        </p:nvSpPr>
        <p:spPr>
          <a:xfrm>
            <a:off x="90488" y="746125"/>
            <a:ext cx="6630987" cy="3729038"/>
          </a:xfrm>
          <a:prstGeom prst="rect">
            <a:avLst/>
          </a:prstGeom>
          <a:noFill/>
          <a:ln w="12700">
            <a:solidFill>
              <a:prstClr val="black"/>
            </a:solidFill>
          </a:ln>
        </p:spPr>
        <p:txBody>
          <a:bodyPr vert="horz" lIns="92273" tIns="46137" rIns="92273" bIns="46137" rtlCol="0" anchor="ctr"/>
          <a:lstStyle/>
          <a:p>
            <a:pPr lvl="0"/>
            <a:endParaRPr lang="en-US" noProof="0"/>
          </a:p>
        </p:txBody>
      </p:sp>
      <p:sp>
        <p:nvSpPr>
          <p:cNvPr id="5" name="Notes Placeholder 4"/>
          <p:cNvSpPr>
            <a:spLocks noGrp="1"/>
          </p:cNvSpPr>
          <p:nvPr>
            <p:ph type="body" sz="quarter" idx="3"/>
          </p:nvPr>
        </p:nvSpPr>
        <p:spPr>
          <a:xfrm>
            <a:off x="681035" y="4722416"/>
            <a:ext cx="5449895" cy="4474369"/>
          </a:xfrm>
          <a:prstGeom prst="rect">
            <a:avLst/>
          </a:prstGeom>
        </p:spPr>
        <p:txBody>
          <a:bodyPr vert="horz" lIns="92273" tIns="46137" rIns="92273" bIns="4613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3242"/>
            <a:ext cx="2951148" cy="497682"/>
          </a:xfrm>
          <a:prstGeom prst="rect">
            <a:avLst/>
          </a:prstGeom>
        </p:spPr>
        <p:txBody>
          <a:bodyPr vert="horz" lIns="92273" tIns="46137" rIns="92273" bIns="4613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9193" y="9443242"/>
            <a:ext cx="2951148" cy="497682"/>
          </a:xfrm>
          <a:prstGeom prst="rect">
            <a:avLst/>
          </a:prstGeom>
        </p:spPr>
        <p:txBody>
          <a:bodyPr vert="horz" lIns="92273" tIns="46137" rIns="92273" bIns="46137" rtlCol="0" anchor="b"/>
          <a:lstStyle>
            <a:lvl1pPr algn="r" fontAlgn="auto">
              <a:spcBef>
                <a:spcPts val="0"/>
              </a:spcBef>
              <a:spcAft>
                <a:spcPts val="0"/>
              </a:spcAft>
              <a:defRPr sz="1200">
                <a:latin typeface="+mn-lt"/>
              </a:defRPr>
            </a:lvl1pPr>
          </a:lstStyle>
          <a:p>
            <a:pPr>
              <a:defRPr/>
            </a:pPr>
            <a:fld id="{473BCBAE-A31B-4A62-8E79-291B9E4FB718}" type="slidenum">
              <a:rPr lang="en-US"/>
              <a:pPr>
                <a:defRPr/>
              </a:pPr>
              <a:t>‹#›</a:t>
            </a:fld>
            <a:endParaRPr lang="en-US"/>
          </a:p>
        </p:txBody>
      </p:sp>
    </p:spTree>
    <p:extLst>
      <p:ext uri="{BB962C8B-B14F-4D97-AF65-F5344CB8AC3E}">
        <p14:creationId xmlns:p14="http://schemas.microsoft.com/office/powerpoint/2010/main" val="20637713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2</a:t>
            </a:fld>
            <a:endParaRPr lang="en-US"/>
          </a:p>
        </p:txBody>
      </p:sp>
    </p:spTree>
    <p:extLst>
      <p:ext uri="{BB962C8B-B14F-4D97-AF65-F5344CB8AC3E}">
        <p14:creationId xmlns:p14="http://schemas.microsoft.com/office/powerpoint/2010/main" val="934016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3</a:t>
            </a:fld>
            <a:endParaRPr lang="en-US"/>
          </a:p>
        </p:txBody>
      </p:sp>
    </p:spTree>
    <p:extLst>
      <p:ext uri="{BB962C8B-B14F-4D97-AF65-F5344CB8AC3E}">
        <p14:creationId xmlns:p14="http://schemas.microsoft.com/office/powerpoint/2010/main" val="248298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4</a:t>
            </a:fld>
            <a:endParaRPr lang="en-US"/>
          </a:p>
        </p:txBody>
      </p:sp>
    </p:spTree>
    <p:extLst>
      <p:ext uri="{BB962C8B-B14F-4D97-AF65-F5344CB8AC3E}">
        <p14:creationId xmlns:p14="http://schemas.microsoft.com/office/powerpoint/2010/main" val="2090999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5</a:t>
            </a:fld>
            <a:endParaRPr lang="en-US"/>
          </a:p>
        </p:txBody>
      </p:sp>
    </p:spTree>
    <p:extLst>
      <p:ext uri="{BB962C8B-B14F-4D97-AF65-F5344CB8AC3E}">
        <p14:creationId xmlns:p14="http://schemas.microsoft.com/office/powerpoint/2010/main" val="286805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6</a:t>
            </a:fld>
            <a:endParaRPr lang="en-US"/>
          </a:p>
        </p:txBody>
      </p:sp>
    </p:spTree>
    <p:extLst>
      <p:ext uri="{BB962C8B-B14F-4D97-AF65-F5344CB8AC3E}">
        <p14:creationId xmlns:p14="http://schemas.microsoft.com/office/powerpoint/2010/main" val="3172347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7</a:t>
            </a:fld>
            <a:endParaRPr lang="en-US"/>
          </a:p>
        </p:txBody>
      </p:sp>
    </p:spTree>
    <p:extLst>
      <p:ext uri="{BB962C8B-B14F-4D97-AF65-F5344CB8AC3E}">
        <p14:creationId xmlns:p14="http://schemas.microsoft.com/office/powerpoint/2010/main" val="1436795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8</a:t>
            </a:fld>
            <a:endParaRPr lang="en-US"/>
          </a:p>
        </p:txBody>
      </p:sp>
    </p:spTree>
    <p:extLst>
      <p:ext uri="{BB962C8B-B14F-4D97-AF65-F5344CB8AC3E}">
        <p14:creationId xmlns:p14="http://schemas.microsoft.com/office/powerpoint/2010/main" val="3891915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73BCBAE-A31B-4A62-8E79-291B9E4FB718}" type="slidenum">
              <a:rPr lang="en-US" smtClean="0"/>
              <a:pPr>
                <a:defRPr/>
              </a:pPr>
              <a:t>14</a:t>
            </a:fld>
            <a:endParaRPr lang="en-US"/>
          </a:p>
        </p:txBody>
      </p:sp>
    </p:spTree>
    <p:extLst>
      <p:ext uri="{BB962C8B-B14F-4D97-AF65-F5344CB8AC3E}">
        <p14:creationId xmlns:p14="http://schemas.microsoft.com/office/powerpoint/2010/main" val="1190575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ag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24" name="Gerade Verbindung 23"/>
          <p:cNvCxnSpPr/>
          <p:nvPr/>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1" y="2654884"/>
            <a:ext cx="7845825" cy="1969771"/>
          </a:xfrm>
        </p:spPr>
        <p:txBody>
          <a:bodyPr wrap="square" lIns="0">
            <a:spAutoFit/>
          </a:bodyPr>
          <a:lstStyle>
            <a:lvl1pPr>
              <a:defRPr sz="6400">
                <a:solidFill>
                  <a:srgbClr val="003366"/>
                </a:solidFill>
                <a:latin typeface="Arial" panose="020B0604020202020204" pitchFamily="34" charset="0"/>
                <a:cs typeface="Arial" panose="020B0604020202020204" pitchFamily="34" charset="0"/>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0" y="4763671"/>
            <a:ext cx="7845825" cy="492443"/>
          </a:xfrm>
        </p:spPr>
        <p:txBody>
          <a:bodyPr wrap="square">
            <a:spAutoFit/>
          </a:bodyPr>
          <a:lstStyle>
            <a:lvl1pPr marL="0" indent="0" algn="l">
              <a:buNone/>
              <a:defRPr sz="3200">
                <a:solidFill>
                  <a:srgbClr val="003366"/>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0" name="Gerade Verbindung 9"/>
          <p:cNvCxnSpPr/>
          <p:nvPr userDrawn="1"/>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67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pter title_02">
    <p:spTree>
      <p:nvGrpSpPr>
        <p:cNvPr id="1" name=""/>
        <p:cNvGrpSpPr/>
        <p:nvPr/>
      </p:nvGrpSpPr>
      <p:grpSpPr>
        <a:xfrm>
          <a:off x="0" y="0"/>
          <a:ext cx="0" cy="0"/>
          <a:chOff x="0" y="0"/>
          <a:chExt cx="0" cy="0"/>
        </a:xfrm>
      </p:grpSpPr>
      <p:sp>
        <p:nvSpPr>
          <p:cNvPr id="13" name="Rechteck 12"/>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5412315" cy="492443"/>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0" name="Gerade Verbindung 9"/>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5" name="Textplatzhalter 24"/>
          <p:cNvSpPr>
            <a:spLocks noGrp="1"/>
          </p:cNvSpPr>
          <p:nvPr>
            <p:ph type="body" sz="quarter" idx="13"/>
          </p:nvPr>
        </p:nvSpPr>
        <p:spPr>
          <a:xfrm>
            <a:off x="6088023" y="508775"/>
            <a:ext cx="3691200" cy="3691200"/>
          </a:xfrm>
          <a:prstGeom prst="ellipse">
            <a:avLst/>
          </a:prstGeom>
          <a:gradFill>
            <a:gsLst>
              <a:gs pos="0">
                <a:schemeClr val="bg1"/>
              </a:gs>
              <a:gs pos="100000">
                <a:schemeClr val="bg1">
                  <a:alpha val="59000"/>
                </a:schemeClr>
              </a:gs>
            </a:gsLst>
            <a:lin ang="9000000" scaled="0"/>
          </a:gradFill>
          <a:ln>
            <a:noFill/>
          </a:ln>
        </p:spPr>
        <p:txBody>
          <a:bodyPr anchor="ctr" anchorCtr="0"/>
          <a:lstStyle>
            <a:lvl1pPr marL="0" indent="0" algn="ctr">
              <a:spcBef>
                <a:spcPts val="0"/>
              </a:spcBef>
              <a:buNone/>
              <a:defRPr sz="3200">
                <a:solidFill>
                  <a:srgbClr val="003366"/>
                </a:solidFill>
                <a:latin typeface="BISansCond" panose="02000006050000020004" pitchFamily="2" charset="0"/>
              </a:defRPr>
            </a:lvl1pPr>
          </a:lstStyle>
          <a:p>
            <a:pPr lvl="0"/>
            <a:r>
              <a:rPr lang="de-DE" noProof="0"/>
              <a:t>Mastertextformat bearbeiten</a:t>
            </a:r>
          </a:p>
        </p:txBody>
      </p:sp>
    </p:spTree>
    <p:extLst>
      <p:ext uri="{BB962C8B-B14F-4D97-AF65-F5344CB8AC3E}">
        <p14:creationId xmlns:p14="http://schemas.microsoft.com/office/powerpoint/2010/main" val="6556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hapter title_03">
    <p:spTree>
      <p:nvGrpSpPr>
        <p:cNvPr id="1" name=""/>
        <p:cNvGrpSpPr/>
        <p:nvPr/>
      </p:nvGrpSpPr>
      <p:grpSpPr>
        <a:xfrm>
          <a:off x="0" y="0"/>
          <a:ext cx="0" cy="0"/>
          <a:chOff x="0" y="0"/>
          <a:chExt cx="0" cy="0"/>
        </a:xfrm>
      </p:grpSpPr>
      <p:sp>
        <p:nvSpPr>
          <p:cNvPr id="14" name="Rechteck 13"/>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3939523" cy="984885"/>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3" name="Gerade Verbindung 12"/>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platzhalter 24"/>
          <p:cNvSpPr>
            <a:spLocks noGrp="1"/>
          </p:cNvSpPr>
          <p:nvPr>
            <p:ph type="body" sz="quarter" idx="14"/>
          </p:nvPr>
        </p:nvSpPr>
        <p:spPr>
          <a:xfrm>
            <a:off x="6088023" y="508775"/>
            <a:ext cx="3691200" cy="3691200"/>
          </a:xfrm>
          <a:prstGeom prst="ellipse">
            <a:avLst/>
          </a:prstGeom>
          <a:gradFill>
            <a:gsLst>
              <a:gs pos="0">
                <a:schemeClr val="bg1"/>
              </a:gs>
              <a:gs pos="100000">
                <a:schemeClr val="bg1">
                  <a:alpha val="59000"/>
                </a:schemeClr>
              </a:gs>
            </a:gsLst>
            <a:lin ang="9000000" scaled="0"/>
          </a:gradFill>
          <a:ln>
            <a:noFill/>
          </a:ln>
        </p:spPr>
        <p:txBody>
          <a:bodyPr anchor="ctr" anchorCtr="0"/>
          <a:lstStyle>
            <a:lvl1pPr marL="0" indent="0" algn="ctr">
              <a:spcBef>
                <a:spcPts val="0"/>
              </a:spcBef>
              <a:buNone/>
              <a:defRPr sz="3200">
                <a:solidFill>
                  <a:srgbClr val="003366"/>
                </a:solidFill>
                <a:latin typeface="BISansCond" panose="02000006050000020004" pitchFamily="2" charset="0"/>
              </a:defRPr>
            </a:lvl1pPr>
          </a:lstStyle>
          <a:p>
            <a:pPr lvl="0"/>
            <a:r>
              <a:rPr lang="de-DE" noProof="0"/>
              <a:t>Mastertextformat bearbeiten</a:t>
            </a:r>
          </a:p>
        </p:txBody>
      </p:sp>
      <p:sp>
        <p:nvSpPr>
          <p:cNvPr id="23" name="Bildplatzhalter 22"/>
          <p:cNvSpPr>
            <a:spLocks noGrp="1"/>
          </p:cNvSpPr>
          <p:nvPr>
            <p:ph type="pic" sz="quarter" idx="13"/>
          </p:nvPr>
        </p:nvSpPr>
        <p:spPr>
          <a:xfrm>
            <a:off x="4478891" y="3123733"/>
            <a:ext cx="3014400" cy="3014400"/>
          </a:xfrm>
          <a:prstGeom prst="ellipse">
            <a:avLst/>
          </a:prstGeom>
        </p:spPr>
        <p:txBody>
          <a:bodyPr/>
          <a:lstStyle>
            <a:lvl1pPr marL="0" indent="0">
              <a:buNone/>
              <a:defRPr sz="1200"/>
            </a:lvl1pPr>
          </a:lstStyle>
          <a:p>
            <a:r>
              <a:rPr lang="de-DE" noProof="0"/>
              <a:t>Bild auf Platzhalter ziehen oder durch Klicken auf Symbol hinzufügen</a:t>
            </a:r>
            <a:endParaRPr lang="en-GB" noProof="0" dirty="0"/>
          </a:p>
        </p:txBody>
      </p:sp>
    </p:spTree>
    <p:extLst>
      <p:ext uri="{BB962C8B-B14F-4D97-AF65-F5344CB8AC3E}">
        <p14:creationId xmlns:p14="http://schemas.microsoft.com/office/powerpoint/2010/main" val="205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p:txBody>
          <a:bodyPr/>
          <a:lstStyle/>
          <a:p>
            <a:fld id="{3A4F5901-183E-4A00-9284-9EF186007567}" type="datetime1">
              <a:rPr lang="en-GB" noProof="0" smtClean="0"/>
              <a:t>18/06/2020</a:t>
            </a:fld>
            <a:endParaRPr lang="en-GB" noProof="0" dirty="0"/>
          </a:p>
        </p:txBody>
      </p:sp>
      <p:sp>
        <p:nvSpPr>
          <p:cNvPr id="4" name="Fußzeilenplatzhalter 3"/>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pPr/>
              <a:t>‹#›</a:t>
            </a:fld>
            <a:endParaRPr lang="en-GB" noProof="0" dirty="0"/>
          </a:p>
        </p:txBody>
      </p:sp>
      <p:sp>
        <p:nvSpPr>
          <p:cNvPr id="8" name="Titel 7"/>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85083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p:txBody>
          <a:bodyPr/>
          <a:lstStyle/>
          <a:p>
            <a:fld id="{B3E07332-38B6-41B2-81EE-18FB39B43C71}" type="datetime1">
              <a:rPr lang="en-GB" noProof="0" smtClean="0"/>
              <a:t>18/06/2020</a:t>
            </a:fld>
            <a:endParaRPr lang="en-GB" noProof="0" dirty="0"/>
          </a:p>
        </p:txBody>
      </p:sp>
      <p:sp>
        <p:nvSpPr>
          <p:cNvPr id="5" name="Fußzeilenplatzhalter 4"/>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pPr/>
              <a:t>‹#›</a:t>
            </a:fld>
            <a:endParaRPr lang="en-GB" noProof="0" dirty="0"/>
          </a:p>
        </p:txBody>
      </p:sp>
      <p:sp>
        <p:nvSpPr>
          <p:cNvPr id="8" name="Titel 7"/>
          <p:cNvSpPr>
            <a:spLocks noGrp="1"/>
          </p:cNvSpPr>
          <p:nvPr>
            <p:ph type="title"/>
          </p:nvPr>
        </p:nvSpPr>
        <p:spPr>
          <a:xfrm>
            <a:off x="490100" y="104583"/>
            <a:ext cx="11211800" cy="738664"/>
          </a:xfrm>
        </p:spPr>
        <p:txBody>
          <a:bodyPr/>
          <a:lstStyle>
            <a:lvl1pPr>
              <a:defRPr sz="4800"/>
            </a:lvl1pPr>
          </a:lstStyle>
          <a:p>
            <a:r>
              <a:rPr lang="de-DE" noProof="0"/>
              <a:t>Mastertitelformat bearbeiten</a:t>
            </a:r>
            <a:endParaRPr lang="en-GB" noProof="0" dirty="0"/>
          </a:p>
        </p:txBody>
      </p:sp>
    </p:spTree>
    <p:extLst>
      <p:ext uri="{BB962C8B-B14F-4D97-AF65-F5344CB8AC3E}">
        <p14:creationId xmlns:p14="http://schemas.microsoft.com/office/powerpoint/2010/main" val="172937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ndard page_03">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Titel 3"/>
          <p:cNvSpPr>
            <a:spLocks noGrp="1"/>
          </p:cNvSpPr>
          <p:nvPr>
            <p:ph type="title"/>
          </p:nvPr>
        </p:nvSpPr>
        <p:spPr/>
        <p:txBody>
          <a:bodyPr/>
          <a:lstStyle/>
          <a:p>
            <a:r>
              <a:rPr lang="de-DE" noProof="0"/>
              <a:t>Mastertitelformat bearbeiten</a:t>
            </a:r>
            <a:endParaRPr lang="en-GB" noProof="0" dirty="0"/>
          </a:p>
        </p:txBody>
      </p:sp>
      <p:sp>
        <p:nvSpPr>
          <p:cNvPr id="6" name="Datumsplatzhalter 5"/>
          <p:cNvSpPr>
            <a:spLocks noGrp="1"/>
          </p:cNvSpPr>
          <p:nvPr>
            <p:ph type="dt" sz="half" idx="10"/>
          </p:nvPr>
        </p:nvSpPr>
        <p:spPr/>
        <p:txBody>
          <a:bodyPr/>
          <a:lstStyle/>
          <a:p>
            <a:fld id="{1C661359-A780-4E12-A6C3-DC4E2163D090}" type="datetime1">
              <a:rPr lang="en-GB" noProof="0" smtClean="0"/>
              <a:t>18/06/2020</a:t>
            </a:fld>
            <a:endParaRPr lang="en-GB" noProof="0" dirty="0"/>
          </a:p>
        </p:txBody>
      </p:sp>
      <p:sp>
        <p:nvSpPr>
          <p:cNvPr id="7" name="Fußzeilenplatzhalter 6"/>
          <p:cNvSpPr>
            <a:spLocks noGrp="1"/>
          </p:cNvSpPr>
          <p:nvPr>
            <p:ph type="ftr" sz="quarter" idx="11"/>
          </p:nvPr>
        </p:nvSpPr>
        <p:spPr/>
        <p:txBody>
          <a:bodyPr/>
          <a:lstStyle/>
          <a:p>
            <a:r>
              <a:rPr lang="en-GB" noProof="0" dirty="0"/>
              <a:t>Presentation title, date, author</a:t>
            </a:r>
          </a:p>
        </p:txBody>
      </p:sp>
      <p:sp>
        <p:nvSpPr>
          <p:cNvPr id="8" name="Foliennummernplatzhalter 7"/>
          <p:cNvSpPr>
            <a:spLocks noGrp="1"/>
          </p:cNvSpPr>
          <p:nvPr>
            <p:ph type="sldNum" sz="quarter" idx="12"/>
          </p:nvPr>
        </p:nvSpPr>
        <p:spPr/>
        <p:txBody>
          <a:bodyPr/>
          <a:lstStyle/>
          <a:p>
            <a:fld id="{143B55C4-4F5A-416B-997D-6CE47EB0A945}" type="slidenum">
              <a:rPr lang="en-GB" noProof="0" smtClean="0"/>
              <a:pPr/>
              <a:t>‹#›</a:t>
            </a:fld>
            <a:endParaRPr lang="en-GB" noProof="0" dirty="0"/>
          </a:p>
        </p:txBody>
      </p:sp>
    </p:spTree>
    <p:extLst>
      <p:ext uri="{BB962C8B-B14F-4D97-AF65-F5344CB8AC3E}">
        <p14:creationId xmlns:p14="http://schemas.microsoft.com/office/powerpoint/2010/main" val="297847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ndard page_04">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14" name="Inhaltsplatzhalter 2"/>
          <p:cNvSpPr>
            <a:spLocks noGrp="1"/>
          </p:cNvSpPr>
          <p:nvPr>
            <p:ph idx="1"/>
          </p:nvPr>
        </p:nvSpPr>
        <p:spPr>
          <a:xfrm>
            <a:off x="2362098" y="1600201"/>
            <a:ext cx="7488001" cy="4525963"/>
          </a:xfrm>
        </p:spPr>
        <p:txBody>
          <a:bodyPr/>
          <a:lstStyle>
            <a:lvl1pPr marL="0" indent="0">
              <a:spcBef>
                <a:spcPts val="800"/>
              </a:spcBef>
              <a:buNone/>
              <a:defRPr/>
            </a:lvl1pPr>
            <a:lvl2pPr marL="243411" indent="-243411">
              <a:spcBef>
                <a:spcPts val="800"/>
              </a:spcBef>
              <a:buFont typeface="BISans" panose="02000503040000020004" pitchFamily="2" charset="0"/>
              <a:buChar char="•"/>
              <a:defRPr/>
            </a:lvl2pPr>
            <a:lvl3pPr marL="478355" indent="-234945">
              <a:buFont typeface="Arial" panose="020B0604020202020204" pitchFamily="34" charset="0"/>
              <a:buChar char="–"/>
              <a:defRPr/>
            </a:lvl3pPr>
          </a:lstStyle>
          <a:p>
            <a:pPr lvl="0"/>
            <a:r>
              <a:rPr lang="de-DE" noProof="0"/>
              <a:t>Mastertextformat bearbeiten</a:t>
            </a:r>
          </a:p>
          <a:p>
            <a:pPr lvl="1"/>
            <a:r>
              <a:rPr lang="de-DE" noProof="0"/>
              <a:t>Zweite Ebene</a:t>
            </a:r>
          </a:p>
          <a:p>
            <a:pPr lvl="2"/>
            <a:r>
              <a:rPr lang="de-DE" noProof="0"/>
              <a:t>Dritte Ebene</a:t>
            </a:r>
          </a:p>
        </p:txBody>
      </p:sp>
      <p:sp>
        <p:nvSpPr>
          <p:cNvPr id="3" name="Datumsplatzhalter 2"/>
          <p:cNvSpPr>
            <a:spLocks noGrp="1"/>
          </p:cNvSpPr>
          <p:nvPr>
            <p:ph type="dt" sz="half" idx="10"/>
          </p:nvPr>
        </p:nvSpPr>
        <p:spPr/>
        <p:txBody>
          <a:bodyPr/>
          <a:lstStyle/>
          <a:p>
            <a:fld id="{C111D5BD-A427-4B29-9DEE-6B9E4BFFF318}" type="datetime1">
              <a:rPr lang="en-GB" noProof="0" smtClean="0"/>
              <a:t>18/06/2020</a:t>
            </a:fld>
            <a:endParaRPr lang="en-GB" noProof="0" dirty="0"/>
          </a:p>
        </p:txBody>
      </p:sp>
      <p:sp>
        <p:nvSpPr>
          <p:cNvPr id="4" name="Fußzeilenplatzhalter 3"/>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pPr/>
              <a:t>‹#›</a:t>
            </a:fld>
            <a:endParaRPr lang="en-GB" noProof="0" dirty="0"/>
          </a:p>
        </p:txBody>
      </p:sp>
      <p:sp>
        <p:nvSpPr>
          <p:cNvPr id="7" name="Titel 6"/>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248667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iagram slide_01">
    <p:spTree>
      <p:nvGrpSpPr>
        <p:cNvPr id="1" name=""/>
        <p:cNvGrpSpPr/>
        <p:nvPr/>
      </p:nvGrpSpPr>
      <p:grpSpPr>
        <a:xfrm>
          <a:off x="0" y="0"/>
          <a:ext cx="0" cy="0"/>
          <a:chOff x="0" y="0"/>
          <a:chExt cx="0" cy="0"/>
        </a:xfrm>
      </p:grpSpPr>
      <p:sp>
        <p:nvSpPr>
          <p:cNvPr id="14" name="Rechteck 13"/>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sp>
        <p:nvSpPr>
          <p:cNvPr id="15" name="Rechteck 14"/>
          <p:cNvSpPr/>
          <p:nvPr userDrawn="1"/>
        </p:nvSpPr>
        <p:spPr>
          <a:xfrm>
            <a:off x="0" y="1380787"/>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sp>
        <p:nvSpPr>
          <p:cNvPr id="3" name="Inhaltsplatzhalter 2"/>
          <p:cNvSpPr>
            <a:spLocks noGrp="1"/>
          </p:cNvSpPr>
          <p:nvPr>
            <p:ph idx="1"/>
          </p:nvPr>
        </p:nvSpPr>
        <p:spPr>
          <a:xfrm>
            <a:off x="490101" y="1600202"/>
            <a:ext cx="3912567" cy="3710092"/>
          </a:xfrm>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0"/>
          </p:nvPr>
        </p:nvSpPr>
        <p:spPr/>
        <p:txBody>
          <a:bodyPr/>
          <a:lstStyle/>
          <a:p>
            <a:fld id="{19D781AB-E714-4F09-8D28-226A45E82554}" type="datetime1">
              <a:rPr lang="en-GB" noProof="0" smtClean="0"/>
              <a:t>18/06/2020</a:t>
            </a:fld>
            <a:endParaRPr lang="en-GB" noProof="0" dirty="0"/>
          </a:p>
        </p:txBody>
      </p:sp>
      <p:sp>
        <p:nvSpPr>
          <p:cNvPr id="6" name="Fußzeilenplatzhalter 5"/>
          <p:cNvSpPr>
            <a:spLocks noGrp="1"/>
          </p:cNvSpPr>
          <p:nvPr>
            <p:ph type="ftr" sz="quarter" idx="11"/>
          </p:nvPr>
        </p:nvSpPr>
        <p:spPr/>
        <p:txBody>
          <a:bodyPr/>
          <a:lstStyle/>
          <a:p>
            <a:r>
              <a:rPr lang="en-GB" noProof="0" dirty="0"/>
              <a:t>Presentation title, date, author</a:t>
            </a:r>
          </a:p>
        </p:txBody>
      </p:sp>
      <p:sp>
        <p:nvSpPr>
          <p:cNvPr id="7" name="Foliennummernplatzhalter 6"/>
          <p:cNvSpPr>
            <a:spLocks noGrp="1"/>
          </p:cNvSpPr>
          <p:nvPr>
            <p:ph type="sldNum" sz="quarter" idx="12"/>
          </p:nvPr>
        </p:nvSpPr>
        <p:spPr/>
        <p:txBody>
          <a:bodyPr/>
          <a:lstStyle/>
          <a:p>
            <a:fld id="{143B55C4-4F5A-416B-997D-6CE47EB0A945}" type="slidenum">
              <a:rPr lang="en-GB" noProof="0" smtClean="0"/>
              <a:pPr/>
              <a:t>‹#›</a:t>
            </a:fld>
            <a:endParaRPr lang="en-GB" noProof="0" dirty="0"/>
          </a:p>
        </p:txBody>
      </p:sp>
      <p:sp>
        <p:nvSpPr>
          <p:cNvPr id="8" name="Titel 7"/>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2523744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slid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sp>
        <p:nvSpPr>
          <p:cNvPr id="3" name="Inhaltsplatzhalter 2"/>
          <p:cNvSpPr>
            <a:spLocks noGrp="1"/>
          </p:cNvSpPr>
          <p:nvPr>
            <p:ph idx="1"/>
          </p:nvPr>
        </p:nvSpPr>
        <p:spPr>
          <a:xfrm>
            <a:off x="2362101" y="1935251"/>
            <a:ext cx="6754212" cy="1641475"/>
          </a:xfrm>
        </p:spPr>
        <p:txBody>
          <a:bodyPr>
            <a:spAutoFit/>
          </a:bodyPr>
          <a:lstStyle>
            <a:lvl1pPr>
              <a:defRPr sz="2133"/>
            </a:lvl1pPr>
            <a:lvl2pPr>
              <a:defRPr sz="2133"/>
            </a:lvl2pPr>
            <a:lvl3pPr>
              <a:defRPr sz="2133"/>
            </a:lvl3pPr>
            <a:lvl4pPr>
              <a:defRPr sz="2133"/>
            </a:lvl4pPr>
            <a:lvl5pPr>
              <a:defRPr sz="2133"/>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15" name="Textplatzhalter 4"/>
          <p:cNvSpPr>
            <a:spLocks noGrp="1"/>
          </p:cNvSpPr>
          <p:nvPr>
            <p:ph type="body" sz="quarter" idx="10" hasCustomPrompt="1"/>
          </p:nvPr>
        </p:nvSpPr>
        <p:spPr>
          <a:xfrm>
            <a:off x="-226475" y="1038415"/>
            <a:ext cx="2318400" cy="2318400"/>
          </a:xfrm>
          <a:prstGeom prst="ellipse">
            <a:avLst/>
          </a:prstGeom>
          <a:solidFill>
            <a:srgbClr val="6699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lgn="ctr">
              <a:buNone/>
              <a:defRPr lang="en-US" sz="2667" dirty="0" smtClean="0">
                <a:solidFill>
                  <a:schemeClr val="bg1"/>
                </a:solidFill>
                <a:latin typeface="+mj-lt"/>
              </a:defRPr>
            </a:lvl1pPr>
          </a:lstStyle>
          <a:p>
            <a:pPr marL="0" lvl="0" algn="ctr"/>
            <a:r>
              <a:rPr lang="en-GB" noProof="0" dirty="0"/>
              <a:t>Add. info [font size variable]</a:t>
            </a:r>
          </a:p>
        </p:txBody>
      </p:sp>
      <p:cxnSp>
        <p:nvCxnSpPr>
          <p:cNvPr id="6" name="Gerade Verbindung 5"/>
          <p:cNvCxnSpPr/>
          <p:nvPr/>
        </p:nvCxnSpPr>
        <p:spPr>
          <a:xfrm>
            <a:off x="0" y="1691647"/>
            <a:ext cx="12192000" cy="0"/>
          </a:xfrm>
          <a:prstGeom prst="line">
            <a:avLst/>
          </a:prstGeom>
          <a:ln w="12700">
            <a:solidFill>
              <a:srgbClr val="FF9900"/>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1691647"/>
            <a:ext cx="12192000" cy="0"/>
          </a:xfrm>
          <a:prstGeom prst="line">
            <a:avLst/>
          </a:prstGeom>
          <a:ln w="12700">
            <a:solidFill>
              <a:srgbClr val="FF9900"/>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EC17428A-2D47-45E0-A069-3589CCCD6CCB}" type="datetime1">
              <a:rPr lang="en-GB" noProof="0" smtClean="0"/>
              <a:t>18/06/2020</a:t>
            </a:fld>
            <a:endParaRPr lang="en-GB" noProof="0" dirty="0"/>
          </a:p>
        </p:txBody>
      </p:sp>
      <p:sp>
        <p:nvSpPr>
          <p:cNvPr id="5" name="Fußzeilenplatzhalter 4"/>
          <p:cNvSpPr>
            <a:spLocks noGrp="1"/>
          </p:cNvSpPr>
          <p:nvPr>
            <p:ph type="ftr" sz="quarter" idx="13"/>
          </p:nvPr>
        </p:nvSpPr>
        <p:spPr/>
        <p:txBody>
          <a:bodyPr/>
          <a:lstStyle/>
          <a:p>
            <a:r>
              <a:rPr lang="en-GB" noProof="0" dirty="0"/>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noProof="0" smtClean="0"/>
              <a:pPr/>
              <a:t>‹#›</a:t>
            </a:fld>
            <a:endParaRPr lang="en-GB" noProof="0" dirty="0"/>
          </a:p>
        </p:txBody>
      </p:sp>
      <p:sp>
        <p:nvSpPr>
          <p:cNvPr id="8" name="Titel 7"/>
          <p:cNvSpPr>
            <a:spLocks noGrp="1"/>
          </p:cNvSpPr>
          <p:nvPr>
            <p:ph type="title"/>
          </p:nvPr>
        </p:nvSpPr>
        <p:spPr>
          <a:xfrm>
            <a:off x="2362100" y="879872"/>
            <a:ext cx="6754213" cy="492443"/>
          </a:xfrm>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127994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rganisational chart_01">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cxnSp>
        <p:nvCxnSpPr>
          <p:cNvPr id="5" name="Gerade Verbindung 4"/>
          <p:cNvCxnSpPr/>
          <p:nvPr/>
        </p:nvCxnSpPr>
        <p:spPr>
          <a:xfrm>
            <a:off x="0" y="2492389"/>
            <a:ext cx="12192000" cy="0"/>
          </a:xfrm>
          <a:prstGeom prst="line">
            <a:avLst/>
          </a:prstGeom>
          <a:ln w="12700">
            <a:solidFill>
              <a:srgbClr val="6699CC"/>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a:xfrm>
            <a:off x="0" y="2492389"/>
            <a:ext cx="12192000" cy="0"/>
          </a:xfrm>
          <a:prstGeom prst="line">
            <a:avLst/>
          </a:prstGeom>
          <a:ln w="12700">
            <a:solidFill>
              <a:srgbClr val="6699CC"/>
            </a:solidFill>
          </a:ln>
        </p:spPr>
        <p:style>
          <a:lnRef idx="1">
            <a:schemeClr val="accent1"/>
          </a:lnRef>
          <a:fillRef idx="0">
            <a:schemeClr val="accent1"/>
          </a:fillRef>
          <a:effectRef idx="0">
            <a:schemeClr val="accent1"/>
          </a:effectRef>
          <a:fontRef idx="minor">
            <a:schemeClr val="tx1"/>
          </a:fontRef>
        </p:style>
      </p:cxn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3" name="Datumsplatzhalter 2"/>
          <p:cNvSpPr>
            <a:spLocks noGrp="1"/>
          </p:cNvSpPr>
          <p:nvPr>
            <p:ph type="dt" sz="half" idx="10"/>
          </p:nvPr>
        </p:nvSpPr>
        <p:spPr/>
        <p:txBody>
          <a:bodyPr/>
          <a:lstStyle/>
          <a:p>
            <a:fld id="{1EC6BB9B-C051-45A6-8B80-D4145CF47D8A}" type="datetime1">
              <a:rPr lang="en-GB" noProof="0" smtClean="0"/>
              <a:t>18/06/2020</a:t>
            </a:fld>
            <a:endParaRPr lang="en-GB" noProof="0" dirty="0"/>
          </a:p>
        </p:txBody>
      </p:sp>
      <p:sp>
        <p:nvSpPr>
          <p:cNvPr id="4" name="Fußzeilenplatzhalter 3"/>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pPr/>
              <a:t>‹#›</a:t>
            </a:fld>
            <a:endParaRPr lang="en-GB" noProof="0" dirty="0"/>
          </a:p>
        </p:txBody>
      </p:sp>
    </p:spTree>
    <p:extLst>
      <p:ext uri="{BB962C8B-B14F-4D97-AF65-F5344CB8AC3E}">
        <p14:creationId xmlns:p14="http://schemas.microsoft.com/office/powerpoint/2010/main" val="246037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4E185D7-72A7-4578-96CD-5EF608923CBF}" type="datetime1">
              <a:rPr lang="en-GB" noProof="0" smtClean="0"/>
              <a:t>18/06/2020</a:t>
            </a:fld>
            <a:endParaRPr lang="en-GB" noProof="0" dirty="0"/>
          </a:p>
        </p:txBody>
      </p:sp>
      <p:sp>
        <p:nvSpPr>
          <p:cNvPr id="5" name="Fußzeilenplatzhalter 4"/>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t>‹#›</a:t>
            </a:fld>
            <a:endParaRPr lang="en-GB" noProof="0"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15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823288"/>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a:xfrm>
            <a:off x="10092428" y="6547611"/>
            <a:ext cx="846387" cy="205184"/>
          </a:xfrm>
        </p:spPr>
        <p:txBody>
          <a:bodyPr/>
          <a:lstStyle>
            <a:lvl1pPr>
              <a:defRPr>
                <a:latin typeface="Arial" panose="020B0604020202020204" pitchFamily="34" charset="0"/>
                <a:cs typeface="Arial" panose="020B0604020202020204" pitchFamily="34" charset="0"/>
              </a:defRPr>
            </a:lvl1pPr>
          </a:lstStyle>
          <a:p>
            <a:fld id="{3A4F5901-183E-4A00-9284-9EF186007567}" type="datetime1">
              <a:rPr lang="en-GB" smtClean="0"/>
              <a:pPr/>
              <a:t>18/06/2020</a:t>
            </a:fld>
            <a:endParaRPr lang="en-GB" dirty="0"/>
          </a:p>
        </p:txBody>
      </p:sp>
      <p:sp>
        <p:nvSpPr>
          <p:cNvPr id="4" name="Fußzeilenplatzhalt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8" name="Titel 7"/>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1" name="TextBox 10"/>
          <p:cNvSpPr txBox="1"/>
          <p:nvPr userDrawn="1"/>
        </p:nvSpPr>
        <p:spPr>
          <a:xfrm>
            <a:off x="11510103" y="6543469"/>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FC6BA210-D9CA-4C39-B162-87302BF8280D}" type="slidenum">
              <a:rPr lang="en-GB" sz="1333" smtClean="0"/>
              <a:t>‹#›</a:t>
            </a:fld>
            <a:endParaRPr lang="en-GB" sz="1333" dirty="0"/>
          </a:p>
        </p:txBody>
      </p:sp>
    </p:spTree>
    <p:extLst>
      <p:ext uri="{BB962C8B-B14F-4D97-AF65-F5344CB8AC3E}">
        <p14:creationId xmlns:p14="http://schemas.microsoft.com/office/powerpoint/2010/main" val="353541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04583"/>
            <a:ext cx="11211800" cy="738664"/>
          </a:xfrm>
        </p:spPr>
        <p:txBody>
          <a:bodyPr/>
          <a:lstStyle>
            <a:lvl1pPr>
              <a:defRPr sz="4800">
                <a:solidFill>
                  <a:srgbClr val="003366"/>
                </a:solidFill>
              </a:defRPr>
            </a:lvl1pPr>
          </a:lstStyle>
          <a:p>
            <a:r>
              <a:rPr lang="de-DE" noProof="0"/>
              <a:t>Mastertitelformat bearbeiten</a:t>
            </a:r>
            <a:endParaRPr lang="en-GB" noProof="0" dirty="0"/>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Datumsplatzhalter 3"/>
          <p:cNvSpPr>
            <a:spLocks noGrp="1"/>
          </p:cNvSpPr>
          <p:nvPr>
            <p:ph type="dt" sz="half" idx="10"/>
          </p:nvPr>
        </p:nvSpPr>
        <p:spPr/>
        <p:txBody>
          <a:bodyPr/>
          <a:lstStyle/>
          <a:p>
            <a:fld id="{B97B442D-D596-4A22-B59F-2B4C559DB2B8}" type="datetime1">
              <a:rPr lang="en-GB" noProof="0" smtClean="0"/>
              <a:t>18/06/2020</a:t>
            </a:fld>
            <a:endParaRPr lang="en-GB" noProof="0" dirty="0"/>
          </a:p>
        </p:txBody>
      </p:sp>
      <p:sp>
        <p:nvSpPr>
          <p:cNvPr id="5" name="Fußzeilenplatzhalter 4"/>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t>‹#›</a:t>
            </a:fld>
            <a:endParaRPr lang="en-GB" noProof="0"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727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el 24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Datumsplatzhalter 3"/>
          <p:cNvSpPr>
            <a:spLocks noGrp="1"/>
          </p:cNvSpPr>
          <p:nvPr>
            <p:ph type="dt" sz="half" idx="10"/>
          </p:nvPr>
        </p:nvSpPr>
        <p:spPr/>
        <p:txBody>
          <a:bodyPr/>
          <a:lstStyle/>
          <a:p>
            <a:fld id="{98F3AA7F-89C7-4646-B972-BDD77134FD4C}" type="datetime1">
              <a:rPr lang="en-GB" noProof="0" smtClean="0"/>
              <a:t>18/06/2020</a:t>
            </a:fld>
            <a:endParaRPr lang="en-GB" noProof="0" dirty="0"/>
          </a:p>
        </p:txBody>
      </p:sp>
      <p:sp>
        <p:nvSpPr>
          <p:cNvPr id="5" name="Fußzeilenplatzhalter 4"/>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t>‹#›</a:t>
            </a:fld>
            <a:endParaRPr lang="en-GB" noProof="0"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857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andard page_05">
    <p:spTree>
      <p:nvGrpSpPr>
        <p:cNvPr id="1" name=""/>
        <p:cNvGrpSpPr/>
        <p:nvPr/>
      </p:nvGrpSpPr>
      <p:grpSpPr>
        <a:xfrm>
          <a:off x="0" y="0"/>
          <a:ext cx="0" cy="0"/>
          <a:chOff x="0" y="0"/>
          <a:chExt cx="0" cy="0"/>
        </a:xfrm>
      </p:grpSpPr>
      <p:sp>
        <p:nvSpPr>
          <p:cNvPr id="3" name="Inhaltsplatzhalter 2"/>
          <p:cNvSpPr>
            <a:spLocks noGrp="1"/>
          </p:cNvSpPr>
          <p:nvPr>
            <p:ph idx="1"/>
          </p:nvPr>
        </p:nvSpPr>
        <p:spPr>
          <a:xfrm>
            <a:off x="2362098" y="1600201"/>
            <a:ext cx="7488001" cy="4525963"/>
          </a:xfrm>
        </p:spPr>
        <p:txBody>
          <a:bodyPr/>
          <a:lstStyle>
            <a:lvl1pPr marL="0" indent="0">
              <a:spcBef>
                <a:spcPts val="800"/>
              </a:spcBef>
              <a:buNone/>
              <a:defRPr/>
            </a:lvl1pPr>
            <a:lvl2pPr marL="243411" indent="-243411">
              <a:spcBef>
                <a:spcPts val="800"/>
              </a:spcBef>
              <a:buFont typeface="BISans" panose="02000503040000020004" pitchFamily="2" charset="0"/>
              <a:buChar char="•"/>
              <a:defRPr/>
            </a:lvl2pPr>
            <a:lvl3pPr marL="478355" indent="-234945">
              <a:buFont typeface="Arial" panose="020B0604020202020204" pitchFamily="34" charset="0"/>
              <a:buChar char="–"/>
              <a:defRPr/>
            </a:lvl3pPr>
          </a:lstStyle>
          <a:p>
            <a:pPr lvl="0"/>
            <a:r>
              <a:rPr lang="de-DE" noProof="0"/>
              <a:t>Mastertextformat bearbeiten</a:t>
            </a:r>
          </a:p>
          <a:p>
            <a:pPr lvl="1"/>
            <a:r>
              <a:rPr lang="de-DE" noProof="0"/>
              <a:t>Zweite Ebene</a:t>
            </a:r>
          </a:p>
          <a:p>
            <a:pPr lvl="2"/>
            <a:r>
              <a:rPr lang="de-DE" noProof="0"/>
              <a:t>Dritte Ebene</a:t>
            </a:r>
          </a:p>
        </p:txBody>
      </p: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9C15FEBD-85B6-4A0B-9BA4-99E119B10886}" type="datetime1">
              <a:rPr lang="en-GB" noProof="0" smtClean="0"/>
              <a:t>18/06/2020</a:t>
            </a:fld>
            <a:endParaRPr lang="en-GB" noProof="0" dirty="0"/>
          </a:p>
        </p:txBody>
      </p:sp>
      <p:sp>
        <p:nvSpPr>
          <p:cNvPr id="6" name="Fußzeilenplatzhalter 5"/>
          <p:cNvSpPr>
            <a:spLocks noGrp="1"/>
          </p:cNvSpPr>
          <p:nvPr>
            <p:ph type="ftr" sz="quarter" idx="13"/>
          </p:nvPr>
        </p:nvSpPr>
        <p:spPr/>
        <p:txBody>
          <a:bodyPr/>
          <a:lstStyle/>
          <a:p>
            <a:r>
              <a:rPr lang="en-GB" noProof="0" dirty="0"/>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noProof="0" smtClean="0"/>
              <a:pPr/>
              <a:t>‹#›</a:t>
            </a:fld>
            <a:endParaRPr lang="en-GB" noProof="0" dirty="0"/>
          </a:p>
        </p:txBody>
      </p:sp>
      <p:sp>
        <p:nvSpPr>
          <p:cNvPr id="14"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cxnSp>
        <p:nvCxnSpPr>
          <p:cNvPr id="8" name="Gerade Verbindung 7"/>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555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agram slide_02">
    <p:spTree>
      <p:nvGrpSpPr>
        <p:cNvPr id="1" name=""/>
        <p:cNvGrpSpPr/>
        <p:nvPr/>
      </p:nvGrpSpPr>
      <p:grpSpPr>
        <a:xfrm>
          <a:off x="0" y="0"/>
          <a:ext cx="0" cy="0"/>
          <a:chOff x="0" y="0"/>
          <a:chExt cx="0" cy="0"/>
        </a:xfrm>
      </p:grpSpPr>
      <p:sp>
        <p:nvSpPr>
          <p:cNvPr id="3" name="Inhaltsplatzhalter 2"/>
          <p:cNvSpPr>
            <a:spLocks noGrp="1"/>
          </p:cNvSpPr>
          <p:nvPr>
            <p:ph idx="1"/>
          </p:nvPr>
        </p:nvSpPr>
        <p:spPr>
          <a:xfrm>
            <a:off x="490101" y="1600202"/>
            <a:ext cx="3912567" cy="3710092"/>
          </a:xfrm>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C7B72EF1-134D-476C-B146-ED8DB9215F2F}" type="datetime1">
              <a:rPr lang="en-GB" noProof="0" smtClean="0"/>
              <a:t>18/06/2020</a:t>
            </a:fld>
            <a:endParaRPr lang="en-GB" noProof="0" dirty="0"/>
          </a:p>
        </p:txBody>
      </p:sp>
      <p:sp>
        <p:nvSpPr>
          <p:cNvPr id="6" name="Fußzeilenplatzhalter 5"/>
          <p:cNvSpPr>
            <a:spLocks noGrp="1"/>
          </p:cNvSpPr>
          <p:nvPr>
            <p:ph type="ftr" sz="quarter" idx="13"/>
          </p:nvPr>
        </p:nvSpPr>
        <p:spPr/>
        <p:txBody>
          <a:bodyPr/>
          <a:lstStyle/>
          <a:p>
            <a:r>
              <a:rPr lang="en-GB" noProof="0" dirty="0"/>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noProof="0" smtClean="0"/>
              <a:pPr/>
              <a:t>‹#›</a:t>
            </a:fld>
            <a:endParaRPr lang="en-GB" noProof="0" dirty="0"/>
          </a:p>
        </p:txBody>
      </p:sp>
      <p:sp>
        <p:nvSpPr>
          <p:cNvPr id="16"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cxnSp>
        <p:nvCxnSpPr>
          <p:cNvPr id="8" name="Gerade Verbindung 7"/>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052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5CE2E9-12A2-427C-965D-EA946F81C33E}" type="datetime1">
              <a:rPr lang="en-GB" noProof="0" smtClean="0"/>
              <a:t>18/06/2020</a:t>
            </a:fld>
            <a:endParaRPr lang="en-GB" noProof="0" dirty="0"/>
          </a:p>
        </p:txBody>
      </p:sp>
      <p:sp>
        <p:nvSpPr>
          <p:cNvPr id="3" name="Fußzeilenplatzhalter 2"/>
          <p:cNvSpPr>
            <a:spLocks noGrp="1"/>
          </p:cNvSpPr>
          <p:nvPr>
            <p:ph type="ftr" sz="quarter" idx="11"/>
          </p:nvPr>
        </p:nvSpPr>
        <p:spPr/>
        <p:txBody>
          <a:bodyPr/>
          <a:lstStyle/>
          <a:p>
            <a:r>
              <a:rPr lang="en-GB" noProof="0" dirty="0"/>
              <a:t>Presentation title, date, author</a:t>
            </a:r>
          </a:p>
        </p:txBody>
      </p:sp>
      <p:sp>
        <p:nvSpPr>
          <p:cNvPr id="4" name="Foliennummernplatzhalter 3"/>
          <p:cNvSpPr>
            <a:spLocks noGrp="1"/>
          </p:cNvSpPr>
          <p:nvPr>
            <p:ph type="sldNum" sz="quarter" idx="12"/>
          </p:nvPr>
        </p:nvSpPr>
        <p:spPr/>
        <p:txBody>
          <a:bodyPr/>
          <a:lstStyle/>
          <a:p>
            <a:fld id="{143B55C4-4F5A-416B-997D-6CE47EB0A945}" type="slidenum">
              <a:rPr lang="en-GB" noProof="0" smtClean="0"/>
              <a:t>‹#›</a:t>
            </a:fld>
            <a:endParaRPr lang="en-GB" noProof="0" dirty="0"/>
          </a:p>
        </p:txBody>
      </p:sp>
    </p:spTree>
    <p:extLst>
      <p:ext uri="{BB962C8B-B14F-4D97-AF65-F5344CB8AC3E}">
        <p14:creationId xmlns:p14="http://schemas.microsoft.com/office/powerpoint/2010/main" val="4470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pag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24" name="Gerade Verbindung 23"/>
          <p:cNvCxnSpPr/>
          <p:nvPr/>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1" y="2654884"/>
            <a:ext cx="7845825" cy="1969771"/>
          </a:xfrm>
        </p:spPr>
        <p:txBody>
          <a:bodyPr wrap="square" lIns="0">
            <a:spAutoFit/>
          </a:bodyPr>
          <a:lstStyle>
            <a:lvl1pPr>
              <a:defRPr sz="6400">
                <a:solidFill>
                  <a:srgbClr val="003366"/>
                </a:solidFill>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0" y="4763671"/>
            <a:ext cx="7845825" cy="492443"/>
          </a:xfrm>
        </p:spPr>
        <p:txBody>
          <a:bodyPr wrap="square">
            <a:spAutoFit/>
          </a:bodyPr>
          <a:lstStyle>
            <a:lvl1pPr marL="0" indent="0" algn="l">
              <a:buNone/>
              <a:defRPr sz="3200">
                <a:solidFill>
                  <a:srgbClr val="003366"/>
                </a:solidFill>
                <a:latin typeface="BISansCond" panose="02000006050000020004"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0" name="Gerade Verbindung 9"/>
          <p:cNvCxnSpPr/>
          <p:nvPr userDrawn="1"/>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89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page_02">
    <p:spTree>
      <p:nvGrpSpPr>
        <p:cNvPr id="1" name=""/>
        <p:cNvGrpSpPr/>
        <p:nvPr/>
      </p:nvGrpSpPr>
      <p:grpSpPr>
        <a:xfrm>
          <a:off x="0" y="0"/>
          <a:ext cx="0" cy="0"/>
          <a:chOff x="0" y="0"/>
          <a:chExt cx="0" cy="0"/>
        </a:xfrm>
      </p:grpSpPr>
      <p:sp>
        <p:nvSpPr>
          <p:cNvPr id="13" name="Rechteck 12"/>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pic>
        <p:nvPicPr>
          <p:cNvPr id="14"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24" name="Gerade Verbindung 23"/>
          <p:cNvCxnSpPr/>
          <p:nvPr/>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0" y="2654884"/>
            <a:ext cx="7166475" cy="1969771"/>
          </a:xfrm>
        </p:spPr>
        <p:txBody>
          <a:bodyPr wrap="square">
            <a:spAutoFit/>
          </a:bodyPr>
          <a:lstStyle>
            <a:lvl1pPr>
              <a:defRPr sz="6400">
                <a:solidFill>
                  <a:srgbClr val="003366"/>
                </a:solidFill>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0" y="4763671"/>
            <a:ext cx="7166475" cy="492443"/>
          </a:xfrm>
        </p:spPr>
        <p:txBody>
          <a:bodyPr wrap="square">
            <a:spAutoFit/>
          </a:bodyPr>
          <a:lstStyle>
            <a:lvl1pPr marL="0" indent="0" algn="l">
              <a:buNone/>
              <a:defRPr sz="3200">
                <a:solidFill>
                  <a:srgbClr val="003366"/>
                </a:solidFill>
                <a:latin typeface="BISansCond" panose="02000006050000020004"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1" name="Gerade Verbindung 10"/>
          <p:cNvCxnSpPr/>
          <p:nvPr userDrawn="1"/>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5" name="Textplatzhalter 4"/>
          <p:cNvSpPr>
            <a:spLocks noGrp="1"/>
          </p:cNvSpPr>
          <p:nvPr>
            <p:ph type="body" sz="quarter" idx="10" hasCustomPrompt="1"/>
          </p:nvPr>
        </p:nvSpPr>
        <p:spPr>
          <a:xfrm>
            <a:off x="7724524" y="372716"/>
            <a:ext cx="3014400" cy="3014400"/>
          </a:xfrm>
          <a:prstGeom prst="ellipse">
            <a:avLst/>
          </a:prstGeom>
          <a:gradFill flip="none" rotWithShape="1">
            <a:gsLst>
              <a:gs pos="0">
                <a:srgbClr val="002142"/>
              </a:gs>
              <a:gs pos="100000">
                <a:srgbClr val="27518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lvl1pPr marL="0" indent="0" algn="ctr">
              <a:buNone/>
              <a:defRPr lang="de-DE" sz="4000" dirty="0">
                <a:solidFill>
                  <a:schemeClr val="bg1"/>
                </a:solidFill>
                <a:latin typeface="+mj-lt"/>
              </a:defRPr>
            </a:lvl1pPr>
          </a:lstStyle>
          <a:p>
            <a:pPr marL="0" lvl="0" algn="ctr"/>
            <a:r>
              <a:rPr lang="en-GB" noProof="0" dirty="0"/>
              <a:t>Add. info [font size variable]</a:t>
            </a:r>
          </a:p>
        </p:txBody>
      </p:sp>
    </p:spTree>
    <p:extLst>
      <p:ext uri="{BB962C8B-B14F-4D97-AF65-F5344CB8AC3E}">
        <p14:creationId xmlns:p14="http://schemas.microsoft.com/office/powerpoint/2010/main" val="134838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pter title_01">
    <p:spTree>
      <p:nvGrpSpPr>
        <p:cNvPr id="1" name=""/>
        <p:cNvGrpSpPr/>
        <p:nvPr/>
      </p:nvGrpSpPr>
      <p:grpSpPr>
        <a:xfrm>
          <a:off x="0" y="0"/>
          <a:ext cx="0" cy="0"/>
          <a:chOff x="0" y="0"/>
          <a:chExt cx="0" cy="0"/>
        </a:xfrm>
      </p:grpSpPr>
      <p:sp>
        <p:nvSpPr>
          <p:cNvPr id="13" name="Rechteck 12"/>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5412315" cy="492443"/>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0" name="Gerade Verbindung 9"/>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445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hapter title_02">
    <p:spTree>
      <p:nvGrpSpPr>
        <p:cNvPr id="1" name=""/>
        <p:cNvGrpSpPr/>
        <p:nvPr/>
      </p:nvGrpSpPr>
      <p:grpSpPr>
        <a:xfrm>
          <a:off x="0" y="0"/>
          <a:ext cx="0" cy="0"/>
          <a:chOff x="0" y="0"/>
          <a:chExt cx="0" cy="0"/>
        </a:xfrm>
      </p:grpSpPr>
      <p:sp>
        <p:nvSpPr>
          <p:cNvPr id="13" name="Rechteck 12"/>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5412315" cy="492443"/>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0" name="Gerade Verbindung 9"/>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5" name="Textplatzhalter 24"/>
          <p:cNvSpPr>
            <a:spLocks noGrp="1"/>
          </p:cNvSpPr>
          <p:nvPr>
            <p:ph type="body" sz="quarter" idx="13"/>
          </p:nvPr>
        </p:nvSpPr>
        <p:spPr>
          <a:xfrm>
            <a:off x="6088023" y="508775"/>
            <a:ext cx="3691200" cy="3691200"/>
          </a:xfrm>
          <a:prstGeom prst="ellipse">
            <a:avLst/>
          </a:prstGeom>
          <a:gradFill>
            <a:gsLst>
              <a:gs pos="0">
                <a:schemeClr val="bg1"/>
              </a:gs>
              <a:gs pos="100000">
                <a:schemeClr val="bg1">
                  <a:alpha val="59000"/>
                </a:schemeClr>
              </a:gs>
            </a:gsLst>
            <a:lin ang="9000000" scaled="0"/>
          </a:gradFill>
          <a:ln>
            <a:noFill/>
          </a:ln>
        </p:spPr>
        <p:txBody>
          <a:bodyPr anchor="ctr" anchorCtr="0"/>
          <a:lstStyle>
            <a:lvl1pPr marL="0" indent="0" algn="ctr">
              <a:spcBef>
                <a:spcPts val="0"/>
              </a:spcBef>
              <a:buNone/>
              <a:defRPr sz="3200">
                <a:solidFill>
                  <a:srgbClr val="003366"/>
                </a:solidFill>
                <a:latin typeface="BISansCond" panose="02000006050000020004" pitchFamily="2" charset="0"/>
              </a:defRPr>
            </a:lvl1pPr>
          </a:lstStyle>
          <a:p>
            <a:pPr lvl="0"/>
            <a:r>
              <a:rPr lang="de-DE" noProof="0"/>
              <a:t>Mastertextformat bearbeiten</a:t>
            </a:r>
          </a:p>
        </p:txBody>
      </p:sp>
    </p:spTree>
    <p:extLst>
      <p:ext uri="{BB962C8B-B14F-4D97-AF65-F5344CB8AC3E}">
        <p14:creationId xmlns:p14="http://schemas.microsoft.com/office/powerpoint/2010/main" val="299321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pter title_03">
    <p:spTree>
      <p:nvGrpSpPr>
        <p:cNvPr id="1" name=""/>
        <p:cNvGrpSpPr/>
        <p:nvPr/>
      </p:nvGrpSpPr>
      <p:grpSpPr>
        <a:xfrm>
          <a:off x="0" y="0"/>
          <a:ext cx="0" cy="0"/>
          <a:chOff x="0" y="0"/>
          <a:chExt cx="0" cy="0"/>
        </a:xfrm>
      </p:grpSpPr>
      <p:sp>
        <p:nvSpPr>
          <p:cNvPr id="14" name="Rechteck 13"/>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3939523" cy="984885"/>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3" name="Gerade Verbindung 12"/>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platzhalter 24"/>
          <p:cNvSpPr>
            <a:spLocks noGrp="1"/>
          </p:cNvSpPr>
          <p:nvPr>
            <p:ph type="body" sz="quarter" idx="14"/>
          </p:nvPr>
        </p:nvSpPr>
        <p:spPr>
          <a:xfrm>
            <a:off x="6088023" y="508775"/>
            <a:ext cx="3691200" cy="3691200"/>
          </a:xfrm>
          <a:prstGeom prst="ellipse">
            <a:avLst/>
          </a:prstGeom>
          <a:gradFill>
            <a:gsLst>
              <a:gs pos="0">
                <a:schemeClr val="bg1"/>
              </a:gs>
              <a:gs pos="100000">
                <a:schemeClr val="bg1">
                  <a:alpha val="59000"/>
                </a:schemeClr>
              </a:gs>
            </a:gsLst>
            <a:lin ang="9000000" scaled="0"/>
          </a:gradFill>
          <a:ln>
            <a:noFill/>
          </a:ln>
        </p:spPr>
        <p:txBody>
          <a:bodyPr anchor="ctr" anchorCtr="0"/>
          <a:lstStyle>
            <a:lvl1pPr marL="0" indent="0" algn="ctr">
              <a:spcBef>
                <a:spcPts val="0"/>
              </a:spcBef>
              <a:buNone/>
              <a:defRPr sz="3200">
                <a:solidFill>
                  <a:srgbClr val="003366"/>
                </a:solidFill>
                <a:latin typeface="BISansCond" panose="02000006050000020004" pitchFamily="2" charset="0"/>
              </a:defRPr>
            </a:lvl1pPr>
          </a:lstStyle>
          <a:p>
            <a:pPr lvl="0"/>
            <a:r>
              <a:rPr lang="de-DE" noProof="0"/>
              <a:t>Mastertextformat bearbeiten</a:t>
            </a:r>
          </a:p>
        </p:txBody>
      </p:sp>
      <p:sp>
        <p:nvSpPr>
          <p:cNvPr id="23" name="Bildplatzhalter 22"/>
          <p:cNvSpPr>
            <a:spLocks noGrp="1"/>
          </p:cNvSpPr>
          <p:nvPr>
            <p:ph type="pic" sz="quarter" idx="13"/>
          </p:nvPr>
        </p:nvSpPr>
        <p:spPr>
          <a:xfrm>
            <a:off x="4478891" y="3123733"/>
            <a:ext cx="3014400" cy="3014400"/>
          </a:xfrm>
          <a:prstGeom prst="ellipse">
            <a:avLst/>
          </a:prstGeom>
        </p:spPr>
        <p:txBody>
          <a:bodyPr/>
          <a:lstStyle>
            <a:lvl1pPr marL="0" indent="0">
              <a:buNone/>
              <a:defRPr sz="1200"/>
            </a:lvl1pPr>
          </a:lstStyle>
          <a:p>
            <a:r>
              <a:rPr lang="de-DE" noProof="0"/>
              <a:t>Bild auf Platzhalter ziehen oder durch Klicken auf Symbol hinzufügen</a:t>
            </a:r>
            <a:endParaRPr lang="en-GB" noProof="0" dirty="0"/>
          </a:p>
        </p:txBody>
      </p:sp>
    </p:spTree>
    <p:extLst>
      <p:ext uri="{BB962C8B-B14F-4D97-AF65-F5344CB8AC3E}">
        <p14:creationId xmlns:p14="http://schemas.microsoft.com/office/powerpoint/2010/main" val="410391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a:xfrm>
            <a:off x="10092428" y="6547611"/>
            <a:ext cx="846387" cy="205184"/>
          </a:xfrm>
        </p:spPr>
        <p:txBody>
          <a:bodyPr/>
          <a:lstStyle>
            <a:lvl1pPr>
              <a:defRPr>
                <a:latin typeface="Arial" panose="020B0604020202020204" pitchFamily="34" charset="0"/>
                <a:cs typeface="Arial" panose="020B0604020202020204" pitchFamily="34" charset="0"/>
              </a:defRPr>
            </a:lvl1pPr>
          </a:lstStyle>
          <a:p>
            <a:fld id="{B3E07332-38B6-41B2-81EE-18FB39B43C71}"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8" name="Titel 7"/>
          <p:cNvSpPr>
            <a:spLocks noGrp="1"/>
          </p:cNvSpPr>
          <p:nvPr>
            <p:ph type="title"/>
          </p:nvPr>
        </p:nvSpPr>
        <p:spPr>
          <a:xfrm>
            <a:off x="490100" y="104583"/>
            <a:ext cx="11211800" cy="738664"/>
          </a:xfrm>
        </p:spPr>
        <p:txBody>
          <a:bodyPr/>
          <a:lstStyle>
            <a:lvl1pPr>
              <a:defRPr sz="4800">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2" name="TextBox 11"/>
          <p:cNvSpPr txBox="1"/>
          <p:nvPr userDrawn="1"/>
        </p:nvSpPr>
        <p:spPr>
          <a:xfrm>
            <a:off x="11510103" y="6543469"/>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FC6BA210-D9CA-4C39-B162-87302BF8280D}" type="slidenum">
              <a:rPr lang="en-GB" sz="1333" smtClean="0"/>
              <a:t>‹#›</a:t>
            </a:fld>
            <a:endParaRPr lang="en-GB" sz="1333" dirty="0"/>
          </a:p>
        </p:txBody>
      </p:sp>
    </p:spTree>
    <p:extLst>
      <p:ext uri="{BB962C8B-B14F-4D97-AF65-F5344CB8AC3E}">
        <p14:creationId xmlns:p14="http://schemas.microsoft.com/office/powerpoint/2010/main" val="12610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p:txBody>
          <a:bodyPr/>
          <a:lstStyle/>
          <a:p>
            <a:fld id="{3A4F5901-183E-4A00-9284-9EF186007567}" type="datetime1">
              <a:rPr lang="en-GB" smtClean="0">
                <a:solidFill>
                  <a:prstClr val="white">
                    <a:lumMod val="50000"/>
                  </a:prstClr>
                </a:solidFill>
              </a:rPr>
              <a:pPr/>
              <a:t>18/06/2020</a:t>
            </a:fld>
            <a:endParaRPr lang="en-GB" dirty="0">
              <a:solidFill>
                <a:prstClr val="white">
                  <a:lumMod val="50000"/>
                </a:prstClr>
              </a:solidFill>
            </a:endParaRPr>
          </a:p>
        </p:txBody>
      </p:sp>
      <p:sp>
        <p:nvSpPr>
          <p:cNvPr id="4" name="Fußzeilenplatzhalter 3"/>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8" name="Titel 7"/>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59313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p:txBody>
          <a:bodyPr/>
          <a:lstStyle/>
          <a:p>
            <a:fld id="{B3E07332-38B6-41B2-81EE-18FB39B43C71}"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8" name="Titel 7"/>
          <p:cNvSpPr>
            <a:spLocks noGrp="1"/>
          </p:cNvSpPr>
          <p:nvPr>
            <p:ph type="title"/>
          </p:nvPr>
        </p:nvSpPr>
        <p:spPr>
          <a:xfrm>
            <a:off x="490100" y="104583"/>
            <a:ext cx="11211800" cy="738664"/>
          </a:xfrm>
        </p:spPr>
        <p:txBody>
          <a:bodyPr/>
          <a:lstStyle>
            <a:lvl1pPr>
              <a:defRPr sz="4800"/>
            </a:lvl1pPr>
          </a:lstStyle>
          <a:p>
            <a:r>
              <a:rPr lang="de-DE" noProof="0"/>
              <a:t>Mastertitelformat bearbeiten</a:t>
            </a:r>
            <a:endParaRPr lang="en-GB" noProof="0" dirty="0"/>
          </a:p>
        </p:txBody>
      </p:sp>
    </p:spTree>
    <p:extLst>
      <p:ext uri="{BB962C8B-B14F-4D97-AF65-F5344CB8AC3E}">
        <p14:creationId xmlns:p14="http://schemas.microsoft.com/office/powerpoint/2010/main" val="129553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tandard page_03">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Titel 3"/>
          <p:cNvSpPr>
            <a:spLocks noGrp="1"/>
          </p:cNvSpPr>
          <p:nvPr>
            <p:ph type="title"/>
          </p:nvPr>
        </p:nvSpPr>
        <p:spPr/>
        <p:txBody>
          <a:bodyPr/>
          <a:lstStyle/>
          <a:p>
            <a:r>
              <a:rPr lang="de-DE" noProof="0"/>
              <a:t>Mastertitelformat bearbeiten</a:t>
            </a:r>
            <a:endParaRPr lang="en-GB" noProof="0" dirty="0"/>
          </a:p>
        </p:txBody>
      </p:sp>
      <p:sp>
        <p:nvSpPr>
          <p:cNvPr id="6" name="Datumsplatzhalter 5"/>
          <p:cNvSpPr>
            <a:spLocks noGrp="1"/>
          </p:cNvSpPr>
          <p:nvPr>
            <p:ph type="dt" sz="half" idx="10"/>
          </p:nvPr>
        </p:nvSpPr>
        <p:spPr/>
        <p:txBody>
          <a:bodyPr/>
          <a:lstStyle/>
          <a:p>
            <a:fld id="{1C661359-A780-4E12-A6C3-DC4E2163D090}" type="datetime1">
              <a:rPr lang="en-GB" smtClean="0">
                <a:solidFill>
                  <a:prstClr val="white">
                    <a:lumMod val="50000"/>
                  </a:prstClr>
                </a:solidFill>
              </a:rPr>
              <a:pPr/>
              <a:t>18/06/2020</a:t>
            </a:fld>
            <a:endParaRPr lang="en-GB" dirty="0">
              <a:solidFill>
                <a:prstClr val="white">
                  <a:lumMod val="50000"/>
                </a:prstClr>
              </a:solidFill>
            </a:endParaRPr>
          </a:p>
        </p:txBody>
      </p:sp>
      <p:sp>
        <p:nvSpPr>
          <p:cNvPr id="7" name="Fußzeilenplatzhalter 6"/>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8" name="Foliennummernplatzhalter 7"/>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Tree>
    <p:extLst>
      <p:ext uri="{BB962C8B-B14F-4D97-AF65-F5344CB8AC3E}">
        <p14:creationId xmlns:p14="http://schemas.microsoft.com/office/powerpoint/2010/main" val="1396664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tandard page_04">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14" name="Inhaltsplatzhalter 2"/>
          <p:cNvSpPr>
            <a:spLocks noGrp="1"/>
          </p:cNvSpPr>
          <p:nvPr>
            <p:ph idx="1"/>
          </p:nvPr>
        </p:nvSpPr>
        <p:spPr>
          <a:xfrm>
            <a:off x="2362098" y="1600201"/>
            <a:ext cx="7488001" cy="4525963"/>
          </a:xfrm>
        </p:spPr>
        <p:txBody>
          <a:bodyPr/>
          <a:lstStyle>
            <a:lvl1pPr marL="0" indent="0">
              <a:spcBef>
                <a:spcPts val="800"/>
              </a:spcBef>
              <a:buNone/>
              <a:defRPr/>
            </a:lvl1pPr>
            <a:lvl2pPr marL="243411" indent="-243411">
              <a:spcBef>
                <a:spcPts val="800"/>
              </a:spcBef>
              <a:buFont typeface="BISans" panose="02000503040000020004" pitchFamily="2" charset="0"/>
              <a:buChar char="•"/>
              <a:defRPr/>
            </a:lvl2pPr>
            <a:lvl3pPr marL="478355" indent="-234945">
              <a:buFont typeface="Arial" panose="020B0604020202020204" pitchFamily="34" charset="0"/>
              <a:buChar char="–"/>
              <a:defRPr/>
            </a:lvl3pPr>
          </a:lstStyle>
          <a:p>
            <a:pPr lvl="0"/>
            <a:r>
              <a:rPr lang="de-DE" noProof="0"/>
              <a:t>Mastertextformat bearbeiten</a:t>
            </a:r>
          </a:p>
          <a:p>
            <a:pPr lvl="1"/>
            <a:r>
              <a:rPr lang="de-DE" noProof="0"/>
              <a:t>Zweite Ebene</a:t>
            </a:r>
          </a:p>
          <a:p>
            <a:pPr lvl="2"/>
            <a:r>
              <a:rPr lang="de-DE" noProof="0"/>
              <a:t>Dritte Ebene</a:t>
            </a:r>
          </a:p>
        </p:txBody>
      </p:sp>
      <p:sp>
        <p:nvSpPr>
          <p:cNvPr id="3" name="Datumsplatzhalter 2"/>
          <p:cNvSpPr>
            <a:spLocks noGrp="1"/>
          </p:cNvSpPr>
          <p:nvPr>
            <p:ph type="dt" sz="half" idx="10"/>
          </p:nvPr>
        </p:nvSpPr>
        <p:spPr/>
        <p:txBody>
          <a:bodyPr/>
          <a:lstStyle/>
          <a:p>
            <a:fld id="{C111D5BD-A427-4B29-9DEE-6B9E4BFFF318}" type="datetime1">
              <a:rPr lang="en-GB" smtClean="0">
                <a:solidFill>
                  <a:prstClr val="white">
                    <a:lumMod val="50000"/>
                  </a:prstClr>
                </a:solidFill>
              </a:rPr>
              <a:pPr/>
              <a:t>18/06/2020</a:t>
            </a:fld>
            <a:endParaRPr lang="en-GB" dirty="0">
              <a:solidFill>
                <a:prstClr val="white">
                  <a:lumMod val="50000"/>
                </a:prstClr>
              </a:solidFill>
            </a:endParaRPr>
          </a:p>
        </p:txBody>
      </p:sp>
      <p:sp>
        <p:nvSpPr>
          <p:cNvPr id="4" name="Fußzeilenplatzhalter 3"/>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7" name="Titel 6"/>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61620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Diagram slide_01">
    <p:spTree>
      <p:nvGrpSpPr>
        <p:cNvPr id="1" name=""/>
        <p:cNvGrpSpPr/>
        <p:nvPr/>
      </p:nvGrpSpPr>
      <p:grpSpPr>
        <a:xfrm>
          <a:off x="0" y="0"/>
          <a:ext cx="0" cy="0"/>
          <a:chOff x="0" y="0"/>
          <a:chExt cx="0" cy="0"/>
        </a:xfrm>
      </p:grpSpPr>
      <p:sp>
        <p:nvSpPr>
          <p:cNvPr id="14" name="Rechteck 13"/>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sp>
        <p:nvSpPr>
          <p:cNvPr id="15" name="Rechteck 14"/>
          <p:cNvSpPr/>
          <p:nvPr userDrawn="1"/>
        </p:nvSpPr>
        <p:spPr>
          <a:xfrm>
            <a:off x="0" y="1380787"/>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sp>
        <p:nvSpPr>
          <p:cNvPr id="3" name="Inhaltsplatzhalter 2"/>
          <p:cNvSpPr>
            <a:spLocks noGrp="1"/>
          </p:cNvSpPr>
          <p:nvPr>
            <p:ph idx="1"/>
          </p:nvPr>
        </p:nvSpPr>
        <p:spPr>
          <a:xfrm>
            <a:off x="490101" y="1600202"/>
            <a:ext cx="3912567" cy="3710092"/>
          </a:xfrm>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0"/>
          </p:nvPr>
        </p:nvSpPr>
        <p:spPr/>
        <p:txBody>
          <a:bodyPr/>
          <a:lstStyle/>
          <a:p>
            <a:fld id="{19D781AB-E714-4F09-8D28-226A45E82554}" type="datetime1">
              <a:rPr lang="en-GB" smtClean="0">
                <a:solidFill>
                  <a:prstClr val="white">
                    <a:lumMod val="50000"/>
                  </a:prstClr>
                </a:solidFill>
              </a:rPr>
              <a:pPr/>
              <a:t>18/06/2020</a:t>
            </a:fld>
            <a:endParaRPr lang="en-GB" dirty="0">
              <a:solidFill>
                <a:prstClr val="white">
                  <a:lumMod val="50000"/>
                </a:prstClr>
              </a:solidFill>
            </a:endParaRPr>
          </a:p>
        </p:txBody>
      </p:sp>
      <p:sp>
        <p:nvSpPr>
          <p:cNvPr id="6" name="Fußzeilenplatzhalter 5"/>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7" name="Foliennummernplatzhalter 6"/>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8" name="Titel 7"/>
          <p:cNvSpPr>
            <a:spLocks noGrp="1"/>
          </p:cNvSpPr>
          <p:nvPr>
            <p:ph type="title"/>
          </p:nvPr>
        </p:nvSpPr>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107030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ext slid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sp>
        <p:nvSpPr>
          <p:cNvPr id="3" name="Inhaltsplatzhalter 2"/>
          <p:cNvSpPr>
            <a:spLocks noGrp="1"/>
          </p:cNvSpPr>
          <p:nvPr>
            <p:ph idx="1"/>
          </p:nvPr>
        </p:nvSpPr>
        <p:spPr>
          <a:xfrm>
            <a:off x="2362101" y="1935251"/>
            <a:ext cx="6754212" cy="1641475"/>
          </a:xfrm>
        </p:spPr>
        <p:txBody>
          <a:bodyPr>
            <a:spAutoFit/>
          </a:bodyPr>
          <a:lstStyle>
            <a:lvl1pPr>
              <a:defRPr sz="2133"/>
            </a:lvl1pPr>
            <a:lvl2pPr>
              <a:defRPr sz="2133"/>
            </a:lvl2pPr>
            <a:lvl3pPr>
              <a:defRPr sz="2133"/>
            </a:lvl3pPr>
            <a:lvl4pPr>
              <a:defRPr sz="2133"/>
            </a:lvl4pPr>
            <a:lvl5pPr>
              <a:defRPr sz="2133"/>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15" name="Textplatzhalter 4"/>
          <p:cNvSpPr>
            <a:spLocks noGrp="1"/>
          </p:cNvSpPr>
          <p:nvPr>
            <p:ph type="body" sz="quarter" idx="10" hasCustomPrompt="1"/>
          </p:nvPr>
        </p:nvSpPr>
        <p:spPr>
          <a:xfrm>
            <a:off x="-226475" y="1038415"/>
            <a:ext cx="2318400" cy="2318400"/>
          </a:xfrm>
          <a:prstGeom prst="ellipse">
            <a:avLst/>
          </a:prstGeom>
          <a:solidFill>
            <a:srgbClr val="6699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lgn="ctr">
              <a:buNone/>
              <a:defRPr lang="en-US" sz="2667" dirty="0" smtClean="0">
                <a:solidFill>
                  <a:schemeClr val="bg1"/>
                </a:solidFill>
                <a:latin typeface="+mj-lt"/>
              </a:defRPr>
            </a:lvl1pPr>
          </a:lstStyle>
          <a:p>
            <a:pPr marL="0" lvl="0" algn="ctr"/>
            <a:r>
              <a:rPr lang="en-GB" noProof="0" dirty="0"/>
              <a:t>Add. info [font size variable]</a:t>
            </a:r>
          </a:p>
        </p:txBody>
      </p:sp>
      <p:cxnSp>
        <p:nvCxnSpPr>
          <p:cNvPr id="6" name="Gerade Verbindung 5"/>
          <p:cNvCxnSpPr/>
          <p:nvPr/>
        </p:nvCxnSpPr>
        <p:spPr>
          <a:xfrm>
            <a:off x="0" y="1691647"/>
            <a:ext cx="12192000" cy="0"/>
          </a:xfrm>
          <a:prstGeom prst="line">
            <a:avLst/>
          </a:prstGeom>
          <a:ln w="12700">
            <a:solidFill>
              <a:srgbClr val="FF9900"/>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1691647"/>
            <a:ext cx="12192000" cy="0"/>
          </a:xfrm>
          <a:prstGeom prst="line">
            <a:avLst/>
          </a:prstGeom>
          <a:ln w="12700">
            <a:solidFill>
              <a:srgbClr val="FF9900"/>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EC17428A-2D47-45E0-A069-3589CCCD6CCB}"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13"/>
          </p:nvPr>
        </p:nvSpPr>
        <p:spPr/>
        <p:txBody>
          <a:bodyPr/>
          <a:lstStyle/>
          <a:p>
            <a:r>
              <a:rPr lang="en-GB" dirty="0">
                <a:solidFill>
                  <a:prstClr val="white">
                    <a:lumMod val="50000"/>
                  </a:prstClr>
                </a:solidFill>
              </a:rPr>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8" name="Titel 7"/>
          <p:cNvSpPr>
            <a:spLocks noGrp="1"/>
          </p:cNvSpPr>
          <p:nvPr>
            <p:ph type="title"/>
          </p:nvPr>
        </p:nvSpPr>
        <p:spPr>
          <a:xfrm>
            <a:off x="2362100" y="879872"/>
            <a:ext cx="6754213" cy="492443"/>
          </a:xfrm>
        </p:spPr>
        <p:txBody>
          <a:bodyPr/>
          <a:lstStyle/>
          <a:p>
            <a:r>
              <a:rPr lang="de-DE" noProof="0"/>
              <a:t>Mastertitelformat bearbeiten</a:t>
            </a:r>
            <a:endParaRPr lang="en-GB" noProof="0" dirty="0"/>
          </a:p>
        </p:txBody>
      </p:sp>
    </p:spTree>
    <p:extLst>
      <p:ext uri="{BB962C8B-B14F-4D97-AF65-F5344CB8AC3E}">
        <p14:creationId xmlns:p14="http://schemas.microsoft.com/office/powerpoint/2010/main" val="20129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Organisational chart_01">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dirty="0">
              <a:solidFill>
                <a:prstClr val="black"/>
              </a:solidFill>
            </a:endParaRPr>
          </a:p>
        </p:txBody>
      </p:sp>
      <p:cxnSp>
        <p:nvCxnSpPr>
          <p:cNvPr id="5" name="Gerade Verbindung 4"/>
          <p:cNvCxnSpPr/>
          <p:nvPr/>
        </p:nvCxnSpPr>
        <p:spPr>
          <a:xfrm>
            <a:off x="0" y="2492389"/>
            <a:ext cx="12192000" cy="0"/>
          </a:xfrm>
          <a:prstGeom prst="line">
            <a:avLst/>
          </a:prstGeom>
          <a:ln w="12700">
            <a:solidFill>
              <a:srgbClr val="6699CC"/>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a:xfrm>
            <a:off x="0" y="2492389"/>
            <a:ext cx="12192000" cy="0"/>
          </a:xfrm>
          <a:prstGeom prst="line">
            <a:avLst/>
          </a:prstGeom>
          <a:ln w="12700">
            <a:solidFill>
              <a:srgbClr val="6699CC"/>
            </a:solidFill>
          </a:ln>
        </p:spPr>
        <p:style>
          <a:lnRef idx="1">
            <a:schemeClr val="accent1"/>
          </a:lnRef>
          <a:fillRef idx="0">
            <a:schemeClr val="accent1"/>
          </a:fillRef>
          <a:effectRef idx="0">
            <a:schemeClr val="accent1"/>
          </a:effectRef>
          <a:fontRef idx="minor">
            <a:schemeClr val="tx1"/>
          </a:fontRef>
        </p:style>
      </p:cxn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3" name="Datumsplatzhalter 2"/>
          <p:cNvSpPr>
            <a:spLocks noGrp="1"/>
          </p:cNvSpPr>
          <p:nvPr>
            <p:ph type="dt" sz="half" idx="10"/>
          </p:nvPr>
        </p:nvSpPr>
        <p:spPr/>
        <p:txBody>
          <a:bodyPr/>
          <a:lstStyle/>
          <a:p>
            <a:fld id="{1EC6BB9B-C051-45A6-8B80-D4145CF47D8A}" type="datetime1">
              <a:rPr lang="en-GB" smtClean="0">
                <a:solidFill>
                  <a:prstClr val="white">
                    <a:lumMod val="50000"/>
                  </a:prstClr>
                </a:solidFill>
              </a:rPr>
              <a:pPr/>
              <a:t>18/06/2020</a:t>
            </a:fld>
            <a:endParaRPr lang="en-GB" dirty="0">
              <a:solidFill>
                <a:prstClr val="white">
                  <a:lumMod val="50000"/>
                </a:prstClr>
              </a:solidFill>
            </a:endParaRPr>
          </a:p>
        </p:txBody>
      </p:sp>
      <p:sp>
        <p:nvSpPr>
          <p:cNvPr id="4" name="Fußzeilenplatzhalter 3"/>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Tree>
    <p:extLst>
      <p:ext uri="{BB962C8B-B14F-4D97-AF65-F5344CB8AC3E}">
        <p14:creationId xmlns:p14="http://schemas.microsoft.com/office/powerpoint/2010/main" val="6964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4E185D7-72A7-4578-96CD-5EF608923CBF}"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881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04583"/>
            <a:ext cx="11211800" cy="738664"/>
          </a:xfrm>
        </p:spPr>
        <p:txBody>
          <a:bodyPr/>
          <a:lstStyle>
            <a:lvl1pPr>
              <a:defRPr sz="4800">
                <a:solidFill>
                  <a:srgbClr val="003366"/>
                </a:solidFill>
              </a:defRPr>
            </a:lvl1pPr>
          </a:lstStyle>
          <a:p>
            <a:r>
              <a:rPr lang="de-DE" noProof="0"/>
              <a:t>Mastertitelformat bearbeiten</a:t>
            </a:r>
            <a:endParaRPr lang="en-GB" noProof="0" dirty="0"/>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Datumsplatzhalter 3"/>
          <p:cNvSpPr>
            <a:spLocks noGrp="1"/>
          </p:cNvSpPr>
          <p:nvPr>
            <p:ph type="dt" sz="half" idx="10"/>
          </p:nvPr>
        </p:nvSpPr>
        <p:spPr/>
        <p:txBody>
          <a:bodyPr/>
          <a:lstStyle/>
          <a:p>
            <a:fld id="{B97B442D-D596-4A22-B59F-2B4C559DB2B8}"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537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24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sp>
        <p:nvSpPr>
          <p:cNvPr id="3" name="Inhaltsplatzhalter 2"/>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Datumsplatzhalter 3"/>
          <p:cNvSpPr>
            <a:spLocks noGrp="1"/>
          </p:cNvSpPr>
          <p:nvPr>
            <p:ph type="dt" sz="half" idx="10"/>
          </p:nvPr>
        </p:nvSpPr>
        <p:spPr/>
        <p:txBody>
          <a:bodyPr/>
          <a:lstStyle/>
          <a:p>
            <a:fld id="{98F3AA7F-89C7-4646-B972-BDD77134FD4C}"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323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10092428" y="6547611"/>
            <a:ext cx="846387" cy="205184"/>
          </a:xfrm>
        </p:spPr>
        <p:txBody>
          <a:bodyPr/>
          <a:lstStyle>
            <a:lvl1pPr>
              <a:defRPr>
                <a:latin typeface="Arial" panose="020B0604020202020204" pitchFamily="34" charset="0"/>
                <a:cs typeface="Arial" panose="020B0604020202020204" pitchFamily="34" charset="0"/>
              </a:defRPr>
            </a:lvl1pPr>
          </a:lstStyle>
          <a:p>
            <a:fld id="{74E185D7-72A7-4578-96CD-5EF608923CBF}"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534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Standard page_05">
    <p:spTree>
      <p:nvGrpSpPr>
        <p:cNvPr id="1" name=""/>
        <p:cNvGrpSpPr/>
        <p:nvPr/>
      </p:nvGrpSpPr>
      <p:grpSpPr>
        <a:xfrm>
          <a:off x="0" y="0"/>
          <a:ext cx="0" cy="0"/>
          <a:chOff x="0" y="0"/>
          <a:chExt cx="0" cy="0"/>
        </a:xfrm>
      </p:grpSpPr>
      <p:sp>
        <p:nvSpPr>
          <p:cNvPr id="3" name="Inhaltsplatzhalter 2"/>
          <p:cNvSpPr>
            <a:spLocks noGrp="1"/>
          </p:cNvSpPr>
          <p:nvPr>
            <p:ph idx="1"/>
          </p:nvPr>
        </p:nvSpPr>
        <p:spPr>
          <a:xfrm>
            <a:off x="2362098" y="1600201"/>
            <a:ext cx="7488001" cy="4525963"/>
          </a:xfrm>
        </p:spPr>
        <p:txBody>
          <a:bodyPr/>
          <a:lstStyle>
            <a:lvl1pPr marL="0" indent="0">
              <a:spcBef>
                <a:spcPts val="800"/>
              </a:spcBef>
              <a:buNone/>
              <a:defRPr/>
            </a:lvl1pPr>
            <a:lvl2pPr marL="243411" indent="-243411">
              <a:spcBef>
                <a:spcPts val="800"/>
              </a:spcBef>
              <a:buFont typeface="BISans" panose="02000503040000020004" pitchFamily="2" charset="0"/>
              <a:buChar char="•"/>
              <a:defRPr/>
            </a:lvl2pPr>
            <a:lvl3pPr marL="478355" indent="-234945">
              <a:buFont typeface="Arial" panose="020B0604020202020204" pitchFamily="34" charset="0"/>
              <a:buChar char="–"/>
              <a:defRPr/>
            </a:lvl3pPr>
          </a:lstStyle>
          <a:p>
            <a:pPr lvl="0"/>
            <a:r>
              <a:rPr lang="de-DE" noProof="0"/>
              <a:t>Mastertextformat bearbeiten</a:t>
            </a:r>
          </a:p>
          <a:p>
            <a:pPr lvl="1"/>
            <a:r>
              <a:rPr lang="de-DE" noProof="0"/>
              <a:t>Zweite Ebene</a:t>
            </a:r>
          </a:p>
          <a:p>
            <a:pPr lvl="2"/>
            <a:r>
              <a:rPr lang="de-DE" noProof="0"/>
              <a:t>Dritte Ebene</a:t>
            </a:r>
          </a:p>
        </p:txBody>
      </p: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9C15FEBD-85B6-4A0B-9BA4-99E119B10886}" type="datetime1">
              <a:rPr lang="en-GB" smtClean="0">
                <a:solidFill>
                  <a:prstClr val="white">
                    <a:lumMod val="50000"/>
                  </a:prstClr>
                </a:solidFill>
              </a:rPr>
              <a:pPr/>
              <a:t>18/06/2020</a:t>
            </a:fld>
            <a:endParaRPr lang="en-GB" dirty="0">
              <a:solidFill>
                <a:prstClr val="white">
                  <a:lumMod val="50000"/>
                </a:prstClr>
              </a:solidFill>
            </a:endParaRPr>
          </a:p>
        </p:txBody>
      </p:sp>
      <p:sp>
        <p:nvSpPr>
          <p:cNvPr id="6" name="Fußzeilenplatzhalter 5"/>
          <p:cNvSpPr>
            <a:spLocks noGrp="1"/>
          </p:cNvSpPr>
          <p:nvPr>
            <p:ph type="ftr" sz="quarter" idx="13"/>
          </p:nvPr>
        </p:nvSpPr>
        <p:spPr/>
        <p:txBody>
          <a:bodyPr/>
          <a:lstStyle/>
          <a:p>
            <a:r>
              <a:rPr lang="en-GB" dirty="0">
                <a:solidFill>
                  <a:prstClr val="white">
                    <a:lumMod val="50000"/>
                  </a:prstClr>
                </a:solidFill>
              </a:rPr>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14"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cxnSp>
        <p:nvCxnSpPr>
          <p:cNvPr id="8" name="Gerade Verbindung 7"/>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868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Diagram slide_02">
    <p:spTree>
      <p:nvGrpSpPr>
        <p:cNvPr id="1" name=""/>
        <p:cNvGrpSpPr/>
        <p:nvPr/>
      </p:nvGrpSpPr>
      <p:grpSpPr>
        <a:xfrm>
          <a:off x="0" y="0"/>
          <a:ext cx="0" cy="0"/>
          <a:chOff x="0" y="0"/>
          <a:chExt cx="0" cy="0"/>
        </a:xfrm>
      </p:grpSpPr>
      <p:sp>
        <p:nvSpPr>
          <p:cNvPr id="3" name="Inhaltsplatzhalter 2"/>
          <p:cNvSpPr>
            <a:spLocks noGrp="1"/>
          </p:cNvSpPr>
          <p:nvPr>
            <p:ph idx="1"/>
          </p:nvPr>
        </p:nvSpPr>
        <p:spPr>
          <a:xfrm>
            <a:off x="490101" y="1600202"/>
            <a:ext cx="3912567" cy="3710092"/>
          </a:xfrm>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Datumsplatzhalter 3"/>
          <p:cNvSpPr>
            <a:spLocks noGrp="1"/>
          </p:cNvSpPr>
          <p:nvPr>
            <p:ph type="dt" sz="half" idx="12"/>
          </p:nvPr>
        </p:nvSpPr>
        <p:spPr/>
        <p:txBody>
          <a:bodyPr/>
          <a:lstStyle/>
          <a:p>
            <a:fld id="{C7B72EF1-134D-476C-B146-ED8DB9215F2F}" type="datetime1">
              <a:rPr lang="en-GB" smtClean="0">
                <a:solidFill>
                  <a:prstClr val="white">
                    <a:lumMod val="50000"/>
                  </a:prstClr>
                </a:solidFill>
              </a:rPr>
              <a:pPr/>
              <a:t>18/06/2020</a:t>
            </a:fld>
            <a:endParaRPr lang="en-GB" dirty="0">
              <a:solidFill>
                <a:prstClr val="white">
                  <a:lumMod val="50000"/>
                </a:prstClr>
              </a:solidFill>
            </a:endParaRPr>
          </a:p>
        </p:txBody>
      </p:sp>
      <p:sp>
        <p:nvSpPr>
          <p:cNvPr id="6" name="Fußzeilenplatzhalter 5"/>
          <p:cNvSpPr>
            <a:spLocks noGrp="1"/>
          </p:cNvSpPr>
          <p:nvPr>
            <p:ph type="ftr" sz="quarter" idx="13"/>
          </p:nvPr>
        </p:nvSpPr>
        <p:spPr/>
        <p:txBody>
          <a:bodyPr/>
          <a:lstStyle/>
          <a:p>
            <a:r>
              <a:rPr lang="en-GB" dirty="0">
                <a:solidFill>
                  <a:prstClr val="white">
                    <a:lumMod val="50000"/>
                  </a:prstClr>
                </a:solidFill>
              </a:rPr>
              <a:t>Presentation title, date, author</a:t>
            </a:r>
          </a:p>
        </p:txBody>
      </p:sp>
      <p:sp>
        <p:nvSpPr>
          <p:cNvPr id="7" name="Foliennummernplatzhalter 6"/>
          <p:cNvSpPr>
            <a:spLocks noGrp="1"/>
          </p:cNvSpPr>
          <p:nvPr>
            <p:ph type="sldNum" sz="quarter" idx="14"/>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
        <p:nvSpPr>
          <p:cNvPr id="16" name="Titel 1"/>
          <p:cNvSpPr>
            <a:spLocks noGrp="1"/>
          </p:cNvSpPr>
          <p:nvPr>
            <p:ph type="title"/>
          </p:nvPr>
        </p:nvSpPr>
        <p:spPr>
          <a:xfrm>
            <a:off x="490100" y="153349"/>
            <a:ext cx="11211800" cy="492443"/>
          </a:xfrm>
        </p:spPr>
        <p:txBody>
          <a:bodyPr/>
          <a:lstStyle>
            <a:lvl1pPr>
              <a:defRPr sz="3200">
                <a:solidFill>
                  <a:srgbClr val="003366"/>
                </a:solidFill>
              </a:defRPr>
            </a:lvl1pPr>
          </a:lstStyle>
          <a:p>
            <a:r>
              <a:rPr lang="de-DE" noProof="0"/>
              <a:t>Mastertitelformat bearbeiten</a:t>
            </a:r>
            <a:endParaRPr lang="en-GB" noProof="0" dirty="0"/>
          </a:p>
        </p:txBody>
      </p:sp>
      <p:cxnSp>
        <p:nvCxnSpPr>
          <p:cNvPr id="8" name="Gerade Verbindung 7"/>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371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5CE2E9-12A2-427C-965D-EA946F81C33E}" type="datetime1">
              <a:rPr lang="en-GB" smtClean="0">
                <a:solidFill>
                  <a:prstClr val="white">
                    <a:lumMod val="50000"/>
                  </a:prstClr>
                </a:solidFill>
              </a:rPr>
              <a:pPr/>
              <a:t>18/06/2020</a:t>
            </a:fld>
            <a:endParaRPr lang="en-GB" dirty="0">
              <a:solidFill>
                <a:prstClr val="white">
                  <a:lumMod val="50000"/>
                </a:prstClr>
              </a:solidFill>
            </a:endParaRPr>
          </a:p>
        </p:txBody>
      </p:sp>
      <p:sp>
        <p:nvSpPr>
          <p:cNvPr id="3" name="Fußzeilenplatzhalter 2"/>
          <p:cNvSpPr>
            <a:spLocks noGrp="1"/>
          </p:cNvSpPr>
          <p:nvPr>
            <p:ph type="ftr" sz="quarter" idx="11"/>
          </p:nvPr>
        </p:nvSpPr>
        <p:spPr/>
        <p:txBody>
          <a:bodyPr/>
          <a:lstStyle/>
          <a:p>
            <a:r>
              <a:rPr lang="en-GB" dirty="0">
                <a:solidFill>
                  <a:prstClr val="white">
                    <a:lumMod val="50000"/>
                  </a:prstClr>
                </a:solidFill>
              </a:rPr>
              <a:t>Presentation title, date, author</a:t>
            </a:r>
          </a:p>
        </p:txBody>
      </p:sp>
      <p:sp>
        <p:nvSpPr>
          <p:cNvPr id="4" name="Foliennummernplatzhalter 3"/>
          <p:cNvSpPr>
            <a:spLocks noGrp="1"/>
          </p:cNvSpPr>
          <p:nvPr>
            <p:ph type="sldNum" sz="quarter" idx="12"/>
          </p:nvPr>
        </p:nvSpPr>
        <p:spPr/>
        <p:txBody>
          <a:body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spTree>
    <p:extLst>
      <p:ext uri="{BB962C8B-B14F-4D97-AF65-F5344CB8AC3E}">
        <p14:creationId xmlns:p14="http://schemas.microsoft.com/office/powerpoint/2010/main" val="123842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pag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1" y="5889117"/>
            <a:ext cx="1679601" cy="508800"/>
          </a:xfrm>
          <a:prstGeom prst="rect">
            <a:avLst/>
          </a:prstGeom>
        </p:spPr>
      </p:pic>
      <p:cxnSp>
        <p:nvCxnSpPr>
          <p:cNvPr id="24" name="Gerade Verbindung 23"/>
          <p:cNvCxnSpPr/>
          <p:nvPr/>
        </p:nvCxnSpPr>
        <p:spPr>
          <a:xfrm>
            <a:off x="2"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2" y="2654885"/>
            <a:ext cx="7845825" cy="1969771"/>
          </a:xfrm>
        </p:spPr>
        <p:txBody>
          <a:bodyPr wrap="square" lIns="0">
            <a:spAutoFit/>
          </a:bodyPr>
          <a:lstStyle>
            <a:lvl1pPr>
              <a:defRPr sz="6400">
                <a:solidFill>
                  <a:srgbClr val="003366"/>
                </a:solidFill>
                <a:latin typeface="Arial" panose="020B0604020202020204" pitchFamily="34" charset="0"/>
                <a:cs typeface="Arial" panose="020B0604020202020204" pitchFamily="34" charset="0"/>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1" y="4763672"/>
            <a:ext cx="7845825" cy="492443"/>
          </a:xfrm>
        </p:spPr>
        <p:txBody>
          <a:bodyPr wrap="square">
            <a:spAutoFit/>
          </a:bodyPr>
          <a:lstStyle>
            <a:lvl1pPr marL="0" indent="0" algn="l">
              <a:buNone/>
              <a:defRPr sz="3200">
                <a:solidFill>
                  <a:srgbClr val="003366"/>
                </a:solidFill>
                <a:latin typeface="Arial" panose="020B0604020202020204" pitchFamily="34" charset="0"/>
                <a:cs typeface="Arial" panose="020B0604020202020204"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0" name="Gerade Verbindung 9"/>
          <p:cNvCxnSpPr/>
          <p:nvPr userDrawn="1"/>
        </p:nvCxnSpPr>
        <p:spPr>
          <a:xfrm>
            <a:off x="2"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81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hapter title_01">
    <p:spTree>
      <p:nvGrpSpPr>
        <p:cNvPr id="1" name=""/>
        <p:cNvGrpSpPr/>
        <p:nvPr/>
      </p:nvGrpSpPr>
      <p:grpSpPr>
        <a:xfrm>
          <a:off x="0" y="0"/>
          <a:ext cx="0" cy="0"/>
          <a:chOff x="0" y="0"/>
          <a:chExt cx="0" cy="0"/>
        </a:xfrm>
      </p:grpSpPr>
      <p:sp>
        <p:nvSpPr>
          <p:cNvPr id="13" name="Rechteck 12"/>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noProof="0" dirty="0">
              <a:latin typeface="Arial" panose="020B0604020202020204" pitchFamily="34" charset="0"/>
              <a:cs typeface="Arial" panose="020B0604020202020204" pitchFamily="34" charset="0"/>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1"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6" y="2640131"/>
            <a:ext cx="5412316" cy="2954655"/>
          </a:xfrm>
        </p:spPr>
        <p:txBody>
          <a:bodyPr wrap="square">
            <a:spAutoFit/>
          </a:bodyPr>
          <a:lstStyle>
            <a:lvl1pPr marL="0" indent="0">
              <a:buNone/>
              <a:defRPr sz="6400">
                <a:solidFill>
                  <a:schemeClr val="bg1"/>
                </a:solidFill>
                <a:latin typeface="Arial" panose="020B0604020202020204" pitchFamily="34" charset="0"/>
                <a:cs typeface="Arial" panose="020B0604020202020204" pitchFamily="34"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9"/>
            <a:ext cx="5412315" cy="492443"/>
          </a:xfrm>
        </p:spPr>
        <p:txBody>
          <a:bodyPr wrap="square">
            <a:spAutoFit/>
          </a:bodyPr>
          <a:lstStyle>
            <a:lvl1pPr marL="0" indent="0">
              <a:buNone/>
              <a:defRPr sz="3200">
                <a:solidFill>
                  <a:schemeClr val="bg1"/>
                </a:solidFill>
                <a:latin typeface="Arial" panose="020B0604020202020204" pitchFamily="34" charset="0"/>
                <a:cs typeface="Arial" panose="020B0604020202020204" pitchFamily="34" charset="0"/>
              </a:defRPr>
            </a:lvl1pPr>
          </a:lstStyle>
          <a:p>
            <a:pPr lvl="0"/>
            <a:r>
              <a:rPr lang="de-DE" noProof="0"/>
              <a:t>Mastertextformat bearbeiten</a:t>
            </a:r>
          </a:p>
        </p:txBody>
      </p:sp>
      <p:cxnSp>
        <p:nvCxnSpPr>
          <p:cNvPr id="10" name="Gerade Verbindung 9"/>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948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823289"/>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3A4F5901-183E-4A00-9284-9EF186007567}" type="datetime1">
              <a:rPr lang="en-GB" smtClean="0"/>
              <a:pPr/>
              <a:t>18/06/2020</a:t>
            </a:fld>
            <a:endParaRPr lang="en-GB" dirty="0"/>
          </a:p>
        </p:txBody>
      </p:sp>
      <p:sp>
        <p:nvSpPr>
          <p:cNvPr id="4" name="Fußzeilenplatzhalt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8" name="Titel 7"/>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0" name="TextBox 9"/>
          <p:cNvSpPr txBox="1"/>
          <p:nvPr userDrawn="1"/>
        </p:nvSpPr>
        <p:spPr>
          <a:xfrm>
            <a:off x="11502067" y="6575012"/>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4DE1E36D-0D5D-4376-80E8-DA3853B6615F}" type="slidenum">
              <a:rPr lang="en-GB" sz="1333" smtClean="0"/>
              <a:pPr lvl="0"/>
              <a:t>‹#›</a:t>
            </a:fld>
            <a:endParaRPr lang="en-GB" sz="1333" dirty="0"/>
          </a:p>
        </p:txBody>
      </p:sp>
    </p:spTree>
    <p:extLst>
      <p:ext uri="{BB962C8B-B14F-4D97-AF65-F5344CB8AC3E}">
        <p14:creationId xmlns:p14="http://schemas.microsoft.com/office/powerpoint/2010/main" val="338939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B3E07332-38B6-41B2-81EE-18FB39B43C71}"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8" name="Titel 7"/>
          <p:cNvSpPr>
            <a:spLocks noGrp="1"/>
          </p:cNvSpPr>
          <p:nvPr>
            <p:ph type="title"/>
          </p:nvPr>
        </p:nvSpPr>
        <p:spPr>
          <a:xfrm>
            <a:off x="490100" y="104583"/>
            <a:ext cx="11211800" cy="738664"/>
          </a:xfrm>
        </p:spPr>
        <p:txBody>
          <a:bodyPr/>
          <a:lstStyle>
            <a:lvl1pPr>
              <a:defRPr sz="4800">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0" name="TextBox 9"/>
          <p:cNvSpPr txBox="1"/>
          <p:nvPr userDrawn="1"/>
        </p:nvSpPr>
        <p:spPr>
          <a:xfrm>
            <a:off x="11502067" y="6575012"/>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4DE1E36D-0D5D-4376-80E8-DA3853B6615F}" type="slidenum">
              <a:rPr lang="en-GB" sz="1333" smtClean="0"/>
              <a:pPr lvl="0"/>
              <a:t>‹#›</a:t>
            </a:fld>
            <a:endParaRPr lang="en-GB" sz="1333" dirty="0"/>
          </a:p>
        </p:txBody>
      </p:sp>
    </p:spTree>
    <p:extLst>
      <p:ext uri="{BB962C8B-B14F-4D97-AF65-F5344CB8AC3E}">
        <p14:creationId xmlns:p14="http://schemas.microsoft.com/office/powerpoint/2010/main" val="41520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andard page_03">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514587" y="1196665"/>
            <a:ext cx="11211800" cy="4525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cxnSp>
        <p:nvCxnSpPr>
          <p:cNvPr id="5" name="Gerade Verbindung 4"/>
          <p:cNvCxnSpPr/>
          <p:nvPr/>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pic>
        <p:nvPicPr>
          <p:cNvPr id="13" name="Grafik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
        <p:nvSpPr>
          <p:cNvPr id="4" name="Titel 3"/>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6" name="Datumsplatzhalter 5"/>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1C661359-A780-4E12-A6C3-DC4E2163D090}" type="datetime1">
              <a:rPr lang="en-GB" smtClean="0"/>
              <a:pPr/>
              <a:t>18/06/2020</a:t>
            </a:fld>
            <a:endParaRPr lang="en-GB" dirty="0"/>
          </a:p>
        </p:txBody>
      </p:sp>
      <p:sp>
        <p:nvSpPr>
          <p:cNvPr id="7" name="Fußzeilenplatzhalter 6"/>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14" name="TextBox 13"/>
          <p:cNvSpPr txBox="1"/>
          <p:nvPr userDrawn="1"/>
        </p:nvSpPr>
        <p:spPr>
          <a:xfrm>
            <a:off x="11502067" y="6575012"/>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4DE1E36D-0D5D-4376-80E8-DA3853B6615F}" type="slidenum">
              <a:rPr lang="en-GB" sz="1333" smtClean="0"/>
              <a:pPr lvl="0"/>
              <a:t>‹#›</a:t>
            </a:fld>
            <a:endParaRPr lang="en-GB" sz="1333" dirty="0"/>
          </a:p>
        </p:txBody>
      </p:sp>
    </p:spTree>
    <p:extLst>
      <p:ext uri="{BB962C8B-B14F-4D97-AF65-F5344CB8AC3E}">
        <p14:creationId xmlns:p14="http://schemas.microsoft.com/office/powerpoint/2010/main" val="261468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74E185D7-72A7-4578-96CD-5EF608923CBF}"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11502067" y="6575012"/>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4DE1E36D-0D5D-4376-80E8-DA3853B6615F}" type="slidenum">
              <a:rPr lang="en-GB" sz="1333" smtClean="0"/>
              <a:pPr lvl="0"/>
              <a:t>‹#›</a:t>
            </a:fld>
            <a:endParaRPr lang="en-GB" sz="1333" dirty="0"/>
          </a:p>
        </p:txBody>
      </p:sp>
    </p:spTree>
    <p:extLst>
      <p:ext uri="{BB962C8B-B14F-4D97-AF65-F5344CB8AC3E}">
        <p14:creationId xmlns:p14="http://schemas.microsoft.com/office/powerpoint/2010/main" val="154019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04583"/>
            <a:ext cx="11211800" cy="738664"/>
          </a:xfrm>
        </p:spPr>
        <p:txBody>
          <a:bodyPr/>
          <a:lstStyle>
            <a:lvl1pPr>
              <a:defRPr sz="4800">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B97B442D-D596-4A22-B59F-2B4C559DB2B8}"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573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04583"/>
            <a:ext cx="11211800" cy="738664"/>
          </a:xfrm>
        </p:spPr>
        <p:txBody>
          <a:bodyPr/>
          <a:lstStyle>
            <a:lvl1pPr>
              <a:defRPr sz="4800">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4" name="Datumsplatzhalter 3"/>
          <p:cNvSpPr>
            <a:spLocks noGrp="1"/>
          </p:cNvSpPr>
          <p:nvPr>
            <p:ph type="dt" sz="half" idx="10"/>
          </p:nvPr>
        </p:nvSpPr>
        <p:spPr>
          <a:xfrm>
            <a:off x="10092428" y="6547611"/>
            <a:ext cx="846387" cy="205184"/>
          </a:xfrm>
        </p:spPr>
        <p:txBody>
          <a:bodyPr/>
          <a:lstStyle>
            <a:lvl1pPr>
              <a:defRPr>
                <a:latin typeface="Arial" panose="020B0604020202020204" pitchFamily="34" charset="0"/>
                <a:cs typeface="Arial" panose="020B0604020202020204" pitchFamily="34" charset="0"/>
              </a:defRPr>
            </a:lvl1pPr>
          </a:lstStyle>
          <a:p>
            <a:fld id="{B97B442D-D596-4A22-B59F-2B4C559DB2B8}"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339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24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53349"/>
            <a:ext cx="11211800" cy="492443"/>
          </a:xfrm>
        </p:spPr>
        <p:txBody>
          <a:bodyPr/>
          <a:lstStyle>
            <a:lvl1pPr>
              <a:defRPr sz="3200">
                <a:solidFill>
                  <a:srgbClr val="003366"/>
                </a:solidFill>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3" name="Inhaltsplatzhalter 2"/>
          <p:cNvSpPr>
            <a:spLocks noGrp="1"/>
          </p:cNvSpPr>
          <p:nvPr>
            <p:ph idx="1"/>
          </p:nvPr>
        </p:nvSpPr>
        <p:spPr>
          <a:xfrm>
            <a:off x="490100" y="1496552"/>
            <a:ext cx="11211800" cy="4525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98F3AA7F-89C7-4646-B972-BDD77134FD4C}"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15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BA5CE2E9-12A2-427C-965D-EA946F81C33E}" type="datetime1">
              <a:rPr lang="en-GB" smtClean="0"/>
              <a:pPr/>
              <a:t>18/06/2020</a:t>
            </a:fld>
            <a:endParaRPr lang="en-GB" dirty="0"/>
          </a:p>
        </p:txBody>
      </p:sp>
      <p:sp>
        <p:nvSpPr>
          <p:cNvPr id="3" name="Fußzeilenplatzhalt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4" name="Foliennummernplatzhalter 3"/>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spTree>
    <p:extLst>
      <p:ext uri="{BB962C8B-B14F-4D97-AF65-F5344CB8AC3E}">
        <p14:creationId xmlns:p14="http://schemas.microsoft.com/office/powerpoint/2010/main" val="362096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grpSp>
        <p:nvGrpSpPr>
          <p:cNvPr id="88" name="Group 87"/>
          <p:cNvGrpSpPr/>
          <p:nvPr userDrawn="1"/>
        </p:nvGrpSpPr>
        <p:grpSpPr>
          <a:xfrm>
            <a:off x="8759415" y="-3343"/>
            <a:ext cx="3443173" cy="1899879"/>
            <a:chOff x="6264593" y="-2509"/>
            <a:chExt cx="2887347" cy="1593184"/>
          </a:xfrm>
        </p:grpSpPr>
        <p:sp>
          <p:nvSpPr>
            <p:cNvPr id="89" name="Isosceles Triangle 88"/>
            <p:cNvSpPr/>
            <p:nvPr userDrawn="1"/>
          </p:nvSpPr>
          <p:spPr>
            <a:xfrm rot="10800000">
              <a:off x="8863789"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0" name="Freeform 89"/>
            <p:cNvSpPr/>
            <p:nvPr userDrawn="1"/>
          </p:nvSpPr>
          <p:spPr>
            <a:xfrm>
              <a:off x="9004218" y="261586"/>
              <a:ext cx="140428" cy="250840"/>
            </a:xfrm>
            <a:custGeom>
              <a:avLst/>
              <a:gdLst>
                <a:gd name="connsiteX0" fmla="*/ 0 w 125496"/>
                <a:gd name="connsiteY0" fmla="*/ 0 h 227117"/>
                <a:gd name="connsiteX1" fmla="*/ 125496 w 125496"/>
                <a:gd name="connsiteY1" fmla="*/ 0 h 227117"/>
                <a:gd name="connsiteX2" fmla="*/ 125496 w 125496"/>
                <a:gd name="connsiteY2" fmla="*/ 227117 h 227117"/>
                <a:gd name="connsiteX3" fmla="*/ 0 w 125496"/>
                <a:gd name="connsiteY3" fmla="*/ 0 h 227117"/>
              </a:gdLst>
              <a:ahLst/>
              <a:cxnLst>
                <a:cxn ang="0">
                  <a:pos x="connsiteX0" y="connsiteY0"/>
                </a:cxn>
                <a:cxn ang="0">
                  <a:pos x="connsiteX1" y="connsiteY1"/>
                </a:cxn>
                <a:cxn ang="0">
                  <a:pos x="connsiteX2" y="connsiteY2"/>
                </a:cxn>
                <a:cxn ang="0">
                  <a:pos x="connsiteX3" y="connsiteY3"/>
                </a:cxn>
              </a:cxnLst>
              <a:rect l="l" t="t" r="r" b="b"/>
              <a:pathLst>
                <a:path w="125496" h="227117">
                  <a:moveTo>
                    <a:pt x="0" y="0"/>
                  </a:moveTo>
                  <a:lnTo>
                    <a:pt x="125496" y="0"/>
                  </a:lnTo>
                  <a:lnTo>
                    <a:pt x="125496" y="227117"/>
                  </a:lnTo>
                  <a:lnTo>
                    <a:pt x="0" y="0"/>
                  </a:lnTo>
                  <a:close/>
                </a:path>
              </a:pathLst>
            </a:cu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400" dirty="0"/>
            </a:p>
          </p:txBody>
        </p:sp>
        <p:sp>
          <p:nvSpPr>
            <p:cNvPr id="91" name="Freeform 90"/>
            <p:cNvSpPr/>
            <p:nvPr userDrawn="1"/>
          </p:nvSpPr>
          <p:spPr>
            <a:xfrm>
              <a:off x="9004219" y="773000"/>
              <a:ext cx="140427" cy="255571"/>
            </a:xfrm>
            <a:custGeom>
              <a:avLst/>
              <a:gdLst>
                <a:gd name="connsiteX0" fmla="*/ 0 w 124719"/>
                <a:gd name="connsiteY0" fmla="*/ 0 h 225711"/>
                <a:gd name="connsiteX1" fmla="*/ 124719 w 124719"/>
                <a:gd name="connsiteY1" fmla="*/ 0 h 225711"/>
                <a:gd name="connsiteX2" fmla="*/ 124719 w 124719"/>
                <a:gd name="connsiteY2" fmla="*/ 225711 h 225711"/>
                <a:gd name="connsiteX3" fmla="*/ 0 w 124719"/>
                <a:gd name="connsiteY3" fmla="*/ 0 h 225711"/>
              </a:gdLst>
              <a:ahLst/>
              <a:cxnLst>
                <a:cxn ang="0">
                  <a:pos x="connsiteX0" y="connsiteY0"/>
                </a:cxn>
                <a:cxn ang="0">
                  <a:pos x="connsiteX1" y="connsiteY1"/>
                </a:cxn>
                <a:cxn ang="0">
                  <a:pos x="connsiteX2" y="connsiteY2"/>
                </a:cxn>
                <a:cxn ang="0">
                  <a:pos x="connsiteX3" y="connsiteY3"/>
                </a:cxn>
              </a:cxnLst>
              <a:rect l="l" t="t" r="r" b="b"/>
              <a:pathLst>
                <a:path w="124719" h="225711">
                  <a:moveTo>
                    <a:pt x="0" y="0"/>
                  </a:moveTo>
                  <a:lnTo>
                    <a:pt x="124719" y="0"/>
                  </a:lnTo>
                  <a:lnTo>
                    <a:pt x="124719" y="225711"/>
                  </a:lnTo>
                  <a:lnTo>
                    <a:pt x="0" y="0"/>
                  </a:lnTo>
                  <a:close/>
                </a:path>
              </a:pathLst>
            </a:cu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GB" sz="2400" dirty="0"/>
            </a:p>
          </p:txBody>
        </p:sp>
        <p:sp>
          <p:nvSpPr>
            <p:cNvPr id="92" name="Isosceles Triangle 91"/>
            <p:cNvSpPr/>
            <p:nvPr userDrawn="1"/>
          </p:nvSpPr>
          <p:spPr>
            <a:xfrm rot="10800000">
              <a:off x="8862431"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3" name="Isosceles Triangle 92"/>
            <p:cNvSpPr/>
            <p:nvPr userDrawn="1"/>
          </p:nvSpPr>
          <p:spPr>
            <a:xfrm rot="10800000">
              <a:off x="8580834" y="1266811"/>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4" name="Isosceles Triangle 93"/>
            <p:cNvSpPr/>
            <p:nvPr userDrawn="1"/>
          </p:nvSpPr>
          <p:spPr>
            <a:xfrm rot="10800000">
              <a:off x="8299235" y="1266811"/>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5" name="Isosceles Triangle 94"/>
            <p:cNvSpPr/>
            <p:nvPr userDrawn="1"/>
          </p:nvSpPr>
          <p:spPr>
            <a:xfrm rot="10800000">
              <a:off x="8017638"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6" name="Isosceles Triangle 95"/>
            <p:cNvSpPr/>
            <p:nvPr userDrawn="1"/>
          </p:nvSpPr>
          <p:spPr>
            <a:xfrm rot="10800000">
              <a:off x="7733694"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7" name="Isosceles Triangle 96"/>
            <p:cNvSpPr/>
            <p:nvPr userDrawn="1"/>
          </p:nvSpPr>
          <p:spPr>
            <a:xfrm rot="10800000">
              <a:off x="7452097"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8" name="Isosceles Triangle 97"/>
            <p:cNvSpPr/>
            <p:nvPr userDrawn="1"/>
          </p:nvSpPr>
          <p:spPr>
            <a:xfrm rot="10800000">
              <a:off x="7168152"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99" name="Isosceles Triangle 98"/>
            <p:cNvSpPr/>
            <p:nvPr userDrawn="1"/>
          </p:nvSpPr>
          <p:spPr>
            <a:xfrm rot="10800000">
              <a:off x="6886556"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0" name="Isosceles Triangle 99"/>
            <p:cNvSpPr/>
            <p:nvPr userDrawn="1"/>
          </p:nvSpPr>
          <p:spPr>
            <a:xfrm rot="10800000">
              <a:off x="6602613" y="126681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2" name="Isosceles Triangle 101"/>
            <p:cNvSpPr/>
            <p:nvPr userDrawn="1"/>
          </p:nvSpPr>
          <p:spPr>
            <a:xfrm rot="10800000">
              <a:off x="7028341" y="773000"/>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3" name="Isosceles Triangle 102"/>
            <p:cNvSpPr/>
            <p:nvPr userDrawn="1"/>
          </p:nvSpPr>
          <p:spPr>
            <a:xfrm rot="10800000">
              <a:off x="6749168" y="773000"/>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4" name="Isosceles Triangle 103"/>
            <p:cNvSpPr/>
            <p:nvPr userDrawn="1"/>
          </p:nvSpPr>
          <p:spPr>
            <a:xfrm rot="10800000">
              <a:off x="6885567"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5" name="Isosceles Triangle 104"/>
            <p:cNvSpPr/>
            <p:nvPr userDrawn="1"/>
          </p:nvSpPr>
          <p:spPr>
            <a:xfrm rot="10800000">
              <a:off x="6313337"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6" name="Isosceles Triangle 105"/>
            <p:cNvSpPr/>
            <p:nvPr userDrawn="1"/>
          </p:nvSpPr>
          <p:spPr>
            <a:xfrm rot="10800000">
              <a:off x="7033104" y="261585"/>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7" name="Isosceles Triangle 106"/>
            <p:cNvSpPr/>
            <p:nvPr userDrawn="1"/>
          </p:nvSpPr>
          <p:spPr>
            <a:xfrm rot="10800000">
              <a:off x="6753924" y="26158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08" name="Freeform 107"/>
            <p:cNvSpPr/>
            <p:nvPr userDrawn="1"/>
          </p:nvSpPr>
          <p:spPr>
            <a:xfrm rot="10800000">
              <a:off x="9128938" y="1011"/>
              <a:ext cx="18427" cy="33348"/>
            </a:xfrm>
            <a:custGeom>
              <a:avLst/>
              <a:gdLst>
                <a:gd name="connsiteX0" fmla="*/ 18427 w 18427"/>
                <a:gd name="connsiteY0" fmla="*/ 33348 h 33348"/>
                <a:gd name="connsiteX1" fmla="*/ 0 w 18427"/>
                <a:gd name="connsiteY1" fmla="*/ 33348 h 33348"/>
                <a:gd name="connsiteX2" fmla="*/ 18427 w 18427"/>
                <a:gd name="connsiteY2" fmla="*/ 0 h 33348"/>
                <a:gd name="connsiteX3" fmla="*/ 18427 w 18427"/>
                <a:gd name="connsiteY3" fmla="*/ 33348 h 33348"/>
              </a:gdLst>
              <a:ahLst/>
              <a:cxnLst>
                <a:cxn ang="0">
                  <a:pos x="connsiteX0" y="connsiteY0"/>
                </a:cxn>
                <a:cxn ang="0">
                  <a:pos x="connsiteX1" y="connsiteY1"/>
                </a:cxn>
                <a:cxn ang="0">
                  <a:pos x="connsiteX2" y="connsiteY2"/>
                </a:cxn>
                <a:cxn ang="0">
                  <a:pos x="connsiteX3" y="connsiteY3"/>
                </a:cxn>
              </a:cxnLst>
              <a:rect l="l" t="t" r="r" b="b"/>
              <a:pathLst>
                <a:path w="18427" h="33348">
                  <a:moveTo>
                    <a:pt x="18427" y="33348"/>
                  </a:moveTo>
                  <a:lnTo>
                    <a:pt x="0" y="33348"/>
                  </a:lnTo>
                  <a:lnTo>
                    <a:pt x="18427" y="0"/>
                  </a:lnTo>
                  <a:lnTo>
                    <a:pt x="18427" y="33348"/>
                  </a:lnTo>
                  <a:close/>
                </a:path>
              </a:pathLst>
            </a:cu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00" dirty="0"/>
            </a:p>
          </p:txBody>
        </p:sp>
        <p:sp>
          <p:nvSpPr>
            <p:cNvPr id="109" name="Freeform 108"/>
            <p:cNvSpPr/>
            <p:nvPr userDrawn="1"/>
          </p:nvSpPr>
          <p:spPr>
            <a:xfrm rot="10800000">
              <a:off x="8863791" y="1011"/>
              <a:ext cx="265147" cy="256600"/>
            </a:xfrm>
            <a:custGeom>
              <a:avLst/>
              <a:gdLst>
                <a:gd name="connsiteX0" fmla="*/ 265147 w 265147"/>
                <a:gd name="connsiteY0" fmla="*/ 256600 h 256600"/>
                <a:gd name="connsiteX1" fmla="*/ 0 w 265147"/>
                <a:gd name="connsiteY1" fmla="*/ 256600 h 256600"/>
                <a:gd name="connsiteX2" fmla="*/ 0 w 265147"/>
                <a:gd name="connsiteY2" fmla="*/ 223252 h 256600"/>
                <a:gd name="connsiteX3" fmla="*/ 123360 w 265147"/>
                <a:gd name="connsiteY3" fmla="*/ 0 h 256600"/>
                <a:gd name="connsiteX4" fmla="*/ 265147 w 265147"/>
                <a:gd name="connsiteY4" fmla="*/ 256600 h 25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47" h="256600">
                  <a:moveTo>
                    <a:pt x="265147" y="256600"/>
                  </a:moveTo>
                  <a:lnTo>
                    <a:pt x="0" y="256600"/>
                  </a:lnTo>
                  <a:lnTo>
                    <a:pt x="0" y="223252"/>
                  </a:lnTo>
                  <a:lnTo>
                    <a:pt x="123360" y="0"/>
                  </a:lnTo>
                  <a:lnTo>
                    <a:pt x="265147" y="256600"/>
                  </a:lnTo>
                  <a:close/>
                </a:path>
              </a:pathLst>
            </a:cu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00" dirty="0"/>
            </a:p>
          </p:txBody>
        </p:sp>
        <p:sp>
          <p:nvSpPr>
            <p:cNvPr id="110" name="Isosceles Triangle 109"/>
            <p:cNvSpPr/>
            <p:nvPr userDrawn="1"/>
          </p:nvSpPr>
          <p:spPr>
            <a:xfrm rot="10800000">
              <a:off x="8582195" y="1011"/>
              <a:ext cx="283574"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1" name="Isosceles Triangle 110"/>
            <p:cNvSpPr/>
            <p:nvPr userDrawn="1"/>
          </p:nvSpPr>
          <p:spPr>
            <a:xfrm rot="10800000">
              <a:off x="8302976" y="1011"/>
              <a:ext cx="283574"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2" name="Isosceles Triangle 111"/>
            <p:cNvSpPr/>
            <p:nvPr userDrawn="1"/>
          </p:nvSpPr>
          <p:spPr>
            <a:xfrm rot="10800000">
              <a:off x="8021415" y="1011"/>
              <a:ext cx="283574"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3" name="Isosceles Triangle 112"/>
            <p:cNvSpPr/>
            <p:nvPr userDrawn="1"/>
          </p:nvSpPr>
          <p:spPr>
            <a:xfrm rot="10800000">
              <a:off x="7742195" y="1011"/>
              <a:ext cx="283574"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4" name="Isosceles Triangle 113"/>
            <p:cNvSpPr/>
            <p:nvPr userDrawn="1"/>
          </p:nvSpPr>
          <p:spPr>
            <a:xfrm rot="10800000">
              <a:off x="7460630" y="1011"/>
              <a:ext cx="283574"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5" name="Isosceles Triangle 114"/>
            <p:cNvSpPr/>
            <p:nvPr userDrawn="1"/>
          </p:nvSpPr>
          <p:spPr>
            <a:xfrm rot="10800000">
              <a:off x="7179042" y="1011"/>
              <a:ext cx="283574"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6" name="Isosceles Triangle 115"/>
            <p:cNvSpPr/>
            <p:nvPr userDrawn="1"/>
          </p:nvSpPr>
          <p:spPr>
            <a:xfrm rot="10800000">
              <a:off x="8722620" y="773000"/>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7" name="Isosceles Triangle 116"/>
            <p:cNvSpPr/>
            <p:nvPr userDrawn="1"/>
          </p:nvSpPr>
          <p:spPr>
            <a:xfrm rot="10800000">
              <a:off x="7309936" y="773000"/>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8" name="Isosceles Triangle 117"/>
            <p:cNvSpPr/>
            <p:nvPr userDrawn="1"/>
          </p:nvSpPr>
          <p:spPr>
            <a:xfrm rot="10800000">
              <a:off x="8582191"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19" name="Isosceles Triangle 118"/>
            <p:cNvSpPr/>
            <p:nvPr userDrawn="1"/>
          </p:nvSpPr>
          <p:spPr>
            <a:xfrm rot="10800000">
              <a:off x="7451108"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0" name="Isosceles Triangle 119"/>
            <p:cNvSpPr/>
            <p:nvPr userDrawn="1"/>
          </p:nvSpPr>
          <p:spPr>
            <a:xfrm rot="10800000">
              <a:off x="7169512" y="51715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1" name="Isosceles Triangle 120"/>
            <p:cNvSpPr/>
            <p:nvPr userDrawn="1"/>
          </p:nvSpPr>
          <p:spPr>
            <a:xfrm rot="10800000">
              <a:off x="8722621" y="26158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2" name="Isosceles Triangle 121"/>
            <p:cNvSpPr/>
            <p:nvPr userDrawn="1"/>
          </p:nvSpPr>
          <p:spPr>
            <a:xfrm rot="10800000">
              <a:off x="8441022" y="26158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3" name="Isosceles Triangle 122"/>
            <p:cNvSpPr/>
            <p:nvPr userDrawn="1"/>
          </p:nvSpPr>
          <p:spPr>
            <a:xfrm rot="10800000">
              <a:off x="7596264" y="26158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4" name="Isosceles Triangle 123"/>
            <p:cNvSpPr/>
            <p:nvPr userDrawn="1"/>
          </p:nvSpPr>
          <p:spPr>
            <a:xfrm rot="10800000">
              <a:off x="7314701" y="261585"/>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5" name="Isosceles Triangle 124"/>
            <p:cNvSpPr/>
            <p:nvPr userDrawn="1"/>
          </p:nvSpPr>
          <p:spPr>
            <a:xfrm rot="10800000">
              <a:off x="6887621" y="1016757"/>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6" name="Isosceles Triangle 125"/>
            <p:cNvSpPr/>
            <p:nvPr userDrawn="1"/>
          </p:nvSpPr>
          <p:spPr>
            <a:xfrm rot="10800000">
              <a:off x="7168152" y="101916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7" name="Isosceles Triangle 126"/>
            <p:cNvSpPr/>
            <p:nvPr userDrawn="1"/>
          </p:nvSpPr>
          <p:spPr>
            <a:xfrm rot="10800000">
              <a:off x="7444377" y="101916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8" name="Isosceles Triangle 127"/>
            <p:cNvSpPr/>
            <p:nvPr userDrawn="1"/>
          </p:nvSpPr>
          <p:spPr>
            <a:xfrm rot="10800000">
              <a:off x="8587833" y="1016757"/>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9" name="Isosceles Triangle 128"/>
            <p:cNvSpPr/>
            <p:nvPr userDrawn="1"/>
          </p:nvSpPr>
          <p:spPr>
            <a:xfrm rot="10800000">
              <a:off x="8868365" y="1019161"/>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30" name="Isosceles Triangle 129"/>
            <p:cNvSpPr/>
            <p:nvPr userDrawn="1"/>
          </p:nvSpPr>
          <p:spPr>
            <a:xfrm rot="10800000">
              <a:off x="7575751" y="769028"/>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31" name="Isosceles Triangle 130"/>
            <p:cNvSpPr/>
            <p:nvPr userDrawn="1"/>
          </p:nvSpPr>
          <p:spPr>
            <a:xfrm rot="10800000">
              <a:off x="7881439" y="261585"/>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32" name="Isosceles Triangle 131"/>
            <p:cNvSpPr/>
            <p:nvPr userDrawn="1"/>
          </p:nvSpPr>
          <p:spPr>
            <a:xfrm rot="10800000">
              <a:off x="7721058" y="1021520"/>
              <a:ext cx="283575" cy="256600"/>
            </a:xfrm>
            <a:prstGeom prst="triangle">
              <a:avLst/>
            </a:prstGeom>
            <a:solidFill>
              <a:schemeClr val="accent2">
                <a:alpha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33" name="Isosceles Triangle 132"/>
            <p:cNvSpPr/>
            <p:nvPr userDrawn="1"/>
          </p:nvSpPr>
          <p:spPr>
            <a:xfrm rot="10800000">
              <a:off x="8160034" y="261585"/>
              <a:ext cx="283575" cy="256600"/>
            </a:xfrm>
            <a:prstGeom prst="triangle">
              <a:avLst/>
            </a:prstGeom>
            <a:solidFill>
              <a:srgbClr val="BDCD00">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34" name="Rectangle 133"/>
            <p:cNvSpPr/>
            <p:nvPr userDrawn="1"/>
          </p:nvSpPr>
          <p:spPr>
            <a:xfrm>
              <a:off x="6264593" y="-2509"/>
              <a:ext cx="2879727" cy="1593184"/>
            </a:xfrm>
            <a:prstGeom prst="rect">
              <a:avLst/>
            </a:prstGeom>
            <a:solidFill>
              <a:srgbClr val="FFFFFF">
                <a:alpha val="8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135" name="Picture 1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3993" y="453436"/>
              <a:ext cx="768541" cy="730800"/>
            </a:xfrm>
            <a:prstGeom prst="rect">
              <a:avLst/>
            </a:prstGeom>
          </p:spPr>
        </p:pic>
      </p:gr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8" name="TextBox 7"/>
          <p:cNvSpPr txBox="1"/>
          <p:nvPr userDrawn="1"/>
        </p:nvSpPr>
        <p:spPr>
          <a:xfrm>
            <a:off x="6845303" y="6315743"/>
            <a:ext cx="4654551" cy="184666"/>
          </a:xfrm>
          <a:prstGeom prst="rect">
            <a:avLst/>
          </a:prstGeom>
          <a:noFill/>
        </p:spPr>
        <p:txBody>
          <a:bodyPr wrap="square" lIns="0" tIns="0" rIns="0" bIns="0" rtlCol="0" anchor="b" anchorCtr="0">
            <a:spAutoFit/>
          </a:bodyPr>
          <a:lstStyle/>
          <a:p>
            <a:pPr algn="r"/>
            <a:r>
              <a:rPr lang="en-GB" sz="1200" dirty="0">
                <a:solidFill>
                  <a:schemeClr val="tx1"/>
                </a:solidFill>
              </a:rPr>
              <a:t>www.ashfieldhealthcare.com</a:t>
            </a:r>
          </a:p>
        </p:txBody>
      </p:sp>
      <p:cxnSp>
        <p:nvCxnSpPr>
          <p:cNvPr id="10" name="Straight Connector 9"/>
          <p:cNvCxnSpPr/>
          <p:nvPr userDrawn="1"/>
        </p:nvCxnSpPr>
        <p:spPr>
          <a:xfrm>
            <a:off x="696384" y="6124575"/>
            <a:ext cx="10801349" cy="0"/>
          </a:xfrm>
          <a:prstGeom prst="line">
            <a:avLst/>
          </a:prstGeom>
          <a:ln w="4191">
            <a:solidFill>
              <a:srgbClr val="62625A"/>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userDrawn="1"/>
        </p:nvSpPr>
        <p:spPr>
          <a:xfrm>
            <a:off x="260352" y="6260526"/>
            <a:ext cx="651933" cy="276999"/>
          </a:xfrm>
          <a:prstGeom prst="rect">
            <a:avLst/>
          </a:prstGeom>
          <a:noFill/>
        </p:spPr>
        <p:txBody>
          <a:bodyPr wrap="square" rIns="0" rtlCol="0">
            <a:spAutoFit/>
          </a:bodyPr>
          <a:lstStyle/>
          <a:p>
            <a:pPr algn="r"/>
            <a:fld id="{BBA0AC42-D01E-4D0D-B4CE-3F7C674BCDD9}" type="slidenum">
              <a:rPr lang="en-GB" sz="1200" smtClean="0"/>
              <a:pPr algn="r"/>
              <a:t>‹#›</a:t>
            </a:fld>
            <a:endParaRPr lang="en-GB" sz="1200" dirty="0"/>
          </a:p>
        </p:txBody>
      </p:sp>
      <p:sp>
        <p:nvSpPr>
          <p:cNvPr id="47" name="Rectangle 46"/>
          <p:cNvSpPr/>
          <p:nvPr userDrawn="1"/>
        </p:nvSpPr>
        <p:spPr>
          <a:xfrm>
            <a:off x="954019" y="6316262"/>
            <a:ext cx="1990930" cy="184666"/>
          </a:xfrm>
          <a:prstGeom prst="rect">
            <a:avLst/>
          </a:prstGeom>
        </p:spPr>
        <p:txBody>
          <a:bodyPr wrap="none" lIns="0" tIns="0" rIns="0" bIns="0" anchor="b" anchorCtr="0">
            <a:spAutoFit/>
          </a:bodyPr>
          <a:lstStyle/>
          <a:p>
            <a:r>
              <a:rPr lang="en-GB" sz="1200" i="0" dirty="0">
                <a:solidFill>
                  <a:schemeClr val="tx1"/>
                </a:solidFill>
              </a:rPr>
              <a:t>:  Part of UDG Healthcare plc</a:t>
            </a:r>
            <a:endParaRPr lang="en-GB" sz="1200" b="0" i="0" dirty="0">
              <a:solidFill>
                <a:schemeClr val="tx1"/>
              </a:solidFill>
            </a:endParaRPr>
          </a:p>
        </p:txBody>
      </p:sp>
    </p:spTree>
    <p:extLst>
      <p:ext uri="{BB962C8B-B14F-4D97-AF65-F5344CB8AC3E}">
        <p14:creationId xmlns:p14="http://schemas.microsoft.com/office/powerpoint/2010/main" val="1301667682"/>
      </p:ext>
    </p:extLst>
  </p:cSld>
  <p:clrMapOvr>
    <a:masterClrMapping/>
  </p:clrMapOvr>
  <p:transition spd="med">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775799722"/>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pag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1" y="5889117"/>
            <a:ext cx="1679601" cy="508800"/>
          </a:xfrm>
          <a:prstGeom prst="rect">
            <a:avLst/>
          </a:prstGeom>
        </p:spPr>
      </p:pic>
      <p:cxnSp>
        <p:nvCxnSpPr>
          <p:cNvPr id="24" name="Gerade Verbindung 23"/>
          <p:cNvCxnSpPr/>
          <p:nvPr/>
        </p:nvCxnSpPr>
        <p:spPr>
          <a:xfrm>
            <a:off x="2"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2" y="2654885"/>
            <a:ext cx="7845825" cy="1969771"/>
          </a:xfrm>
        </p:spPr>
        <p:txBody>
          <a:bodyPr wrap="square" lIns="0">
            <a:spAutoFit/>
          </a:bodyPr>
          <a:lstStyle>
            <a:lvl1pPr>
              <a:defRPr sz="6400">
                <a:solidFill>
                  <a:srgbClr val="003366"/>
                </a:solidFill>
                <a:latin typeface="Arial" panose="020B0604020202020204" pitchFamily="34" charset="0"/>
                <a:cs typeface="Arial" panose="020B0604020202020204" pitchFamily="34" charset="0"/>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1" y="4763672"/>
            <a:ext cx="7845825" cy="492443"/>
          </a:xfrm>
        </p:spPr>
        <p:txBody>
          <a:bodyPr wrap="square">
            <a:spAutoFit/>
          </a:bodyPr>
          <a:lstStyle>
            <a:lvl1pPr marL="0" indent="0" algn="l">
              <a:buNone/>
              <a:defRPr sz="3200">
                <a:solidFill>
                  <a:srgbClr val="003366"/>
                </a:solidFill>
                <a:latin typeface="Arial" panose="020B0604020202020204" pitchFamily="34" charset="0"/>
                <a:cs typeface="Arial" panose="020B0604020202020204"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0" name="Gerade Verbindung 9"/>
          <p:cNvCxnSpPr/>
          <p:nvPr userDrawn="1"/>
        </p:nvCxnSpPr>
        <p:spPr>
          <a:xfrm>
            <a:off x="2"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745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823289"/>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3A4F5901-183E-4A00-9284-9EF186007567}" type="datetime1">
              <a:rPr lang="en-GB" smtClean="0"/>
              <a:pPr/>
              <a:t>18/06/2020</a:t>
            </a:fld>
            <a:endParaRPr lang="en-GB" dirty="0"/>
          </a:p>
        </p:txBody>
      </p:sp>
      <p:sp>
        <p:nvSpPr>
          <p:cNvPr id="4" name="Fußzeilenplatzhalt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8" name="Titel 7"/>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1" name="TextBox 10"/>
          <p:cNvSpPr txBox="1"/>
          <p:nvPr userDrawn="1"/>
        </p:nvSpPr>
        <p:spPr>
          <a:xfrm>
            <a:off x="11510103" y="6543470"/>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FC6BA210-D9CA-4C39-B162-87302BF8280D}" type="slidenum">
              <a:rPr lang="en-GB" sz="1333" smtClean="0"/>
              <a:t>‹#›</a:t>
            </a:fld>
            <a:endParaRPr lang="en-GB" sz="1333" dirty="0"/>
          </a:p>
        </p:txBody>
      </p:sp>
    </p:spTree>
    <p:extLst>
      <p:ext uri="{BB962C8B-B14F-4D97-AF65-F5344CB8AC3E}">
        <p14:creationId xmlns:p14="http://schemas.microsoft.com/office/powerpoint/2010/main" val="140132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B3E07332-38B6-41B2-81EE-18FB39B43C71}"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8" name="Titel 7"/>
          <p:cNvSpPr>
            <a:spLocks noGrp="1"/>
          </p:cNvSpPr>
          <p:nvPr>
            <p:ph type="title"/>
          </p:nvPr>
        </p:nvSpPr>
        <p:spPr>
          <a:xfrm>
            <a:off x="490100" y="104583"/>
            <a:ext cx="11211800" cy="738664"/>
          </a:xfrm>
        </p:spPr>
        <p:txBody>
          <a:bodyPr/>
          <a:lstStyle>
            <a:lvl1pPr>
              <a:defRPr sz="4800">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
        <p:nvSpPr>
          <p:cNvPr id="12" name="TextBox 11"/>
          <p:cNvSpPr txBox="1"/>
          <p:nvPr userDrawn="1"/>
        </p:nvSpPr>
        <p:spPr>
          <a:xfrm>
            <a:off x="11510103" y="6543470"/>
            <a:ext cx="209993" cy="205121"/>
          </a:xfrm>
          <a:prstGeom prst="rect">
            <a:avLst/>
          </a:prstGeom>
        </p:spPr>
        <p:txBody>
          <a:bodyPr vert="horz" wrap="none" lIns="0" tIns="0" rIns="0" bIns="0" rtlCol="0" anchor="ctr">
            <a:spAutoFit/>
          </a:bodyPr>
          <a:lstStyle>
            <a:defPPr>
              <a:defRPr lang="de-DE"/>
            </a:defPPr>
            <a:lvl1pPr algn="r">
              <a:defRPr sz="1000">
                <a:solidFill>
                  <a:schemeClr val="bg1">
                    <a:lumMod val="50000"/>
                  </a:schemeClr>
                </a:solidFill>
                <a:latin typeface="Arial" panose="020B0604020202020204" pitchFamily="34" charset="0"/>
                <a:cs typeface="Arial" panose="020B0604020202020204" pitchFamily="34" charset="0"/>
              </a:defRPr>
            </a:lvl1pPr>
          </a:lstStyle>
          <a:p>
            <a:pPr lvl="0"/>
            <a:fld id="{FC6BA210-D9CA-4C39-B162-87302BF8280D}" type="slidenum">
              <a:rPr lang="en-GB" sz="1333" smtClean="0"/>
              <a:t>‹#›</a:t>
            </a:fld>
            <a:endParaRPr lang="en-GB" sz="1333" dirty="0"/>
          </a:p>
        </p:txBody>
      </p:sp>
    </p:spTree>
    <p:extLst>
      <p:ext uri="{BB962C8B-B14F-4D97-AF65-F5344CB8AC3E}">
        <p14:creationId xmlns:p14="http://schemas.microsoft.com/office/powerpoint/2010/main" val="384925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74E185D7-72A7-4578-96CD-5EF608923CBF}"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660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04583"/>
            <a:ext cx="11211800" cy="738664"/>
          </a:xfrm>
        </p:spPr>
        <p:txBody>
          <a:bodyPr/>
          <a:lstStyle>
            <a:lvl1pPr>
              <a:defRPr sz="4800">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4" name="Datumsplatzhalter 3"/>
          <p:cNvSpPr>
            <a:spLocks noGrp="1"/>
          </p:cNvSpPr>
          <p:nvPr>
            <p:ph type="dt" sz="half" idx="10"/>
          </p:nvPr>
        </p:nvSpPr>
        <p:spPr>
          <a:xfrm>
            <a:off x="10092429" y="6547611"/>
            <a:ext cx="846387" cy="205184"/>
          </a:xfrm>
        </p:spPr>
        <p:txBody>
          <a:bodyPr/>
          <a:lstStyle>
            <a:lvl1pPr>
              <a:defRPr>
                <a:latin typeface="Arial" panose="020B0604020202020204" pitchFamily="34" charset="0"/>
                <a:cs typeface="Arial" panose="020B0604020202020204" pitchFamily="34" charset="0"/>
              </a:defRPr>
            </a:lvl1pPr>
          </a:lstStyle>
          <a:p>
            <a:fld id="{B97B442D-D596-4A22-B59F-2B4C559DB2B8}"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12"/>
          </p:nvPr>
        </p:nvSpPr>
        <p:spPr>
          <a:xfrm>
            <a:off x="11492441" y="6547611"/>
            <a:ext cx="209459" cy="205184"/>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021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2"/>
            <a:ext cx="11211800" cy="971452"/>
          </a:xfrm>
        </p:spPr>
        <p:txBody>
          <a:bodyPr anchor="ctr">
            <a:noAutofit/>
          </a:bodyPr>
          <a:lstStyle>
            <a:lvl1pPr>
              <a:defRPr sz="2667">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buClr>
                <a:schemeClr val="accent1"/>
              </a:buCl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6" name="Foliennummernplatzhalter 5"/>
          <p:cNvSpPr>
            <a:spLocks noGrp="1"/>
          </p:cNvSpPr>
          <p:nvPr>
            <p:ph type="sldNum" sz="quarter" idx="12"/>
          </p:nvPr>
        </p:nvSpPr>
        <p:spPr>
          <a:xfrm>
            <a:off x="11554426" y="6588648"/>
            <a:ext cx="147476" cy="143629"/>
          </a:xfrm>
        </p:spPr>
        <p:txBody>
          <a:bodyPr anchor="b"/>
          <a:lstStyle>
            <a:lvl1pPr>
              <a:defRPr sz="9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p:cNvSpPr>
            <a:spLocks noGrp="1"/>
          </p:cNvSpPr>
          <p:nvPr>
            <p:ph sz="quarter" idx="13" hasCustomPrompt="1"/>
          </p:nvPr>
        </p:nvSpPr>
        <p:spPr>
          <a:xfrm>
            <a:off x="1801286" y="6568130"/>
            <a:ext cx="6913033" cy="164148"/>
          </a:xfrm>
        </p:spPr>
        <p:txBody>
          <a:bodyPr anchor="b"/>
          <a:lstStyle>
            <a:lvl1pPr marL="0" indent="0">
              <a:buNone/>
              <a:defRPr lang="en-GB" sz="933" kern="1200" dirty="0">
                <a:solidFill>
                  <a:schemeClr val="bg1">
                    <a:lumMod val="50000"/>
                  </a:schemeClr>
                </a:solidFill>
                <a:latin typeface="Arial" panose="020B0604020202020204" pitchFamily="34" charset="0"/>
                <a:ea typeface="+mn-ea"/>
                <a:cs typeface="Arial" panose="020B0604020202020204" pitchFamily="34" charset="0"/>
              </a:defRPr>
            </a:lvl1pPr>
          </a:lstStyle>
          <a:p>
            <a:r>
              <a:rPr lang="en-GB" dirty="0"/>
              <a:t>*Notes</a:t>
            </a:r>
          </a:p>
        </p:txBody>
      </p:sp>
    </p:spTree>
    <p:custDataLst>
      <p:tags r:id="rId1"/>
    </p:custDataLst>
    <p:extLst>
      <p:ext uri="{BB962C8B-B14F-4D97-AF65-F5344CB8AC3E}">
        <p14:creationId xmlns:p14="http://schemas.microsoft.com/office/powerpoint/2010/main" val="186098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1"/>
            <a:ext cx="11211800" cy="971452"/>
          </a:xfrm>
        </p:spPr>
        <p:txBody>
          <a:bodyPr anchor="ctr">
            <a:noAutofit/>
          </a:bodyPr>
          <a:lstStyle>
            <a:lvl1pPr>
              <a:defRPr sz="2667">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buClr>
                <a:schemeClr val="accent1"/>
              </a:buCl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6" name="Foliennummernplatzhalter 5"/>
          <p:cNvSpPr>
            <a:spLocks noGrp="1"/>
          </p:cNvSpPr>
          <p:nvPr>
            <p:ph type="sldNum" sz="quarter" idx="12"/>
          </p:nvPr>
        </p:nvSpPr>
        <p:spPr>
          <a:xfrm>
            <a:off x="11554425" y="6588647"/>
            <a:ext cx="147476" cy="143629"/>
          </a:xfrm>
        </p:spPr>
        <p:txBody>
          <a:bodyPr anchor="b"/>
          <a:lstStyle>
            <a:lvl1pPr>
              <a:defRPr sz="9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p:cNvSpPr>
            <a:spLocks noGrp="1"/>
          </p:cNvSpPr>
          <p:nvPr>
            <p:ph sz="quarter" idx="13" hasCustomPrompt="1"/>
          </p:nvPr>
        </p:nvSpPr>
        <p:spPr>
          <a:xfrm>
            <a:off x="1801285" y="6568129"/>
            <a:ext cx="6913033" cy="164148"/>
          </a:xfrm>
        </p:spPr>
        <p:txBody>
          <a:bodyPr anchor="b"/>
          <a:lstStyle>
            <a:lvl1pPr marL="0" indent="0">
              <a:buNone/>
              <a:defRPr lang="en-GB" sz="933" kern="1200" dirty="0">
                <a:solidFill>
                  <a:schemeClr val="bg1">
                    <a:lumMod val="50000"/>
                  </a:schemeClr>
                </a:solidFill>
                <a:latin typeface="Arial" panose="020B0604020202020204" pitchFamily="34" charset="0"/>
                <a:ea typeface="+mn-ea"/>
                <a:cs typeface="Arial" panose="020B0604020202020204" pitchFamily="34" charset="0"/>
              </a:defRPr>
            </a:lvl1pPr>
          </a:lstStyle>
          <a:p>
            <a:r>
              <a:rPr lang="en-GB" dirty="0"/>
              <a:t>*Notes</a:t>
            </a:r>
          </a:p>
        </p:txBody>
      </p:sp>
    </p:spTree>
    <p:custDataLst>
      <p:tags r:id="rId1"/>
    </p:custDataLst>
    <p:extLst>
      <p:ext uri="{BB962C8B-B14F-4D97-AF65-F5344CB8AC3E}">
        <p14:creationId xmlns:p14="http://schemas.microsoft.com/office/powerpoint/2010/main" val="360142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Standard page_01">
    <p:spTree>
      <p:nvGrpSpPr>
        <p:cNvPr id="1" name=""/>
        <p:cNvGrpSpPr/>
        <p:nvPr/>
      </p:nvGrpSpPr>
      <p:grpSpPr>
        <a:xfrm>
          <a:off x="0" y="0"/>
          <a:ext cx="0" cy="0"/>
          <a:chOff x="0" y="0"/>
          <a:chExt cx="0" cy="0"/>
        </a:xfrm>
      </p:grpSpPr>
      <p:sp>
        <p:nvSpPr>
          <p:cNvPr id="9" name="Rechteck 8"/>
          <p:cNvSpPr/>
          <p:nvPr userDrawn="1"/>
        </p:nvSpPr>
        <p:spPr>
          <a:xfrm>
            <a:off x="0" y="2928496"/>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400" noProof="0" dirty="0">
              <a:solidFill>
                <a:schemeClr val="tx1"/>
              </a:solidFill>
              <a:latin typeface="Arial" panose="020B0604020202020204" pitchFamily="34" charset="0"/>
              <a:cs typeface="Arial" panose="020B0604020202020204" pitchFamily="34" charset="0"/>
            </a:endParaRP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11"/>
            <a:ext cx="840360" cy="254013"/>
          </a:xfrm>
          <a:prstGeom prst="rect">
            <a:avLst/>
          </a:prstGeom>
        </p:spPr>
      </p:pic>
      <p:cxnSp>
        <p:nvCxnSpPr>
          <p:cNvPr id="5" name="Gerade Verbindung 4"/>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3" name="Datumsplatzhalter 2"/>
          <p:cNvSpPr>
            <a:spLocks noGrp="1"/>
          </p:cNvSpPr>
          <p:nvPr>
            <p:ph type="dt" sz="half" idx="10"/>
          </p:nvPr>
        </p:nvSpPr>
        <p:spPr>
          <a:xfrm>
            <a:off x="10304047" y="6573259"/>
            <a:ext cx="634789" cy="153888"/>
          </a:xfrm>
        </p:spPr>
        <p:txBody>
          <a:bodyPr/>
          <a:lstStyle>
            <a:lvl1pPr>
              <a:defRPr>
                <a:latin typeface="Arial" panose="020B0604020202020204" pitchFamily="34" charset="0"/>
                <a:cs typeface="Arial" panose="020B0604020202020204" pitchFamily="34" charset="0"/>
              </a:defRPr>
            </a:lvl1pPr>
          </a:lstStyle>
          <a:p>
            <a:fld id="{3A4F5901-183E-4A00-9284-9EF186007567}" type="datetime1">
              <a:rPr lang="en-GB" smtClean="0"/>
              <a:pPr/>
              <a:t>18/06/2020</a:t>
            </a:fld>
            <a:endParaRPr lang="en-GB" dirty="0"/>
          </a:p>
        </p:txBody>
      </p:sp>
      <p:sp>
        <p:nvSpPr>
          <p:cNvPr id="4" name="Fußzeilenplatzhalt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6" name="Foliennummernplatzhalter 5"/>
          <p:cNvSpPr>
            <a:spLocks noGrp="1"/>
          </p:cNvSpPr>
          <p:nvPr>
            <p:ph type="sldNum" sz="quarter" idx="12"/>
          </p:nvPr>
        </p:nvSpPr>
        <p:spPr>
          <a:xfrm>
            <a:off x="11544807" y="6573259"/>
            <a:ext cx="157095" cy="153888"/>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sp>
        <p:nvSpPr>
          <p:cNvPr id="8" name="Titel 7"/>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Tree>
    <p:extLst>
      <p:ext uri="{BB962C8B-B14F-4D97-AF65-F5344CB8AC3E}">
        <p14:creationId xmlns:p14="http://schemas.microsoft.com/office/powerpoint/2010/main" val="301708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Standard page_02">
    <p:spTree>
      <p:nvGrpSpPr>
        <p:cNvPr id="1" name=""/>
        <p:cNvGrpSpPr/>
        <p:nvPr/>
      </p:nvGrpSpPr>
      <p:grpSpPr>
        <a:xfrm>
          <a:off x="0" y="0"/>
          <a:ext cx="0" cy="0"/>
          <a:chOff x="0" y="0"/>
          <a:chExt cx="0" cy="0"/>
        </a:xfrm>
      </p:grpSpPr>
      <p:sp>
        <p:nvSpPr>
          <p:cNvPr id="11" name="Rechteck 10"/>
          <p:cNvSpPr/>
          <p:nvPr userDrawn="1"/>
        </p:nvSpPr>
        <p:spPr>
          <a:xfrm>
            <a:off x="0" y="2928496"/>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400" noProof="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5924" y="6485511"/>
            <a:ext cx="840360" cy="254013"/>
          </a:xfrm>
          <a:prstGeom prst="rect">
            <a:avLst/>
          </a:prstGeom>
        </p:spPr>
      </p:pic>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4" name="Datumsplatzhalter 3"/>
          <p:cNvSpPr>
            <a:spLocks noGrp="1"/>
          </p:cNvSpPr>
          <p:nvPr>
            <p:ph type="dt" sz="half" idx="10"/>
          </p:nvPr>
        </p:nvSpPr>
        <p:spPr>
          <a:xfrm>
            <a:off x="10304047" y="6573259"/>
            <a:ext cx="634789" cy="153888"/>
          </a:xfrm>
        </p:spPr>
        <p:txBody>
          <a:bodyPr/>
          <a:lstStyle>
            <a:lvl1pPr>
              <a:defRPr>
                <a:latin typeface="Arial" panose="020B0604020202020204" pitchFamily="34" charset="0"/>
                <a:cs typeface="Arial" panose="020B0604020202020204" pitchFamily="34" charset="0"/>
              </a:defRPr>
            </a:lvl1pPr>
          </a:lstStyle>
          <a:p>
            <a:fld id="{B3E07332-38B6-41B2-81EE-18FB39B43C71}" type="datetime1">
              <a:rPr lang="en-GB" smtClean="0"/>
              <a:pPr/>
              <a:t>18/06/2020</a:t>
            </a:fld>
            <a:endParaRPr lang="en-GB" dirty="0"/>
          </a:p>
        </p:txBody>
      </p:sp>
      <p:sp>
        <p:nvSpPr>
          <p:cNvPr id="5" name="Fußzeilenplatzhalt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a:t>Presentation title, date, author</a:t>
            </a:r>
            <a:endParaRPr lang="en-GB" dirty="0"/>
          </a:p>
        </p:txBody>
      </p:sp>
      <p:sp>
        <p:nvSpPr>
          <p:cNvPr id="6" name="Foliennummernplatzhalter 5"/>
          <p:cNvSpPr>
            <a:spLocks noGrp="1"/>
          </p:cNvSpPr>
          <p:nvPr>
            <p:ph type="sldNum" sz="quarter" idx="12"/>
          </p:nvPr>
        </p:nvSpPr>
        <p:spPr>
          <a:xfrm>
            <a:off x="11544807" y="6573259"/>
            <a:ext cx="157095" cy="153888"/>
          </a:xfrm>
        </p:spPr>
        <p:txBody>
          <a:bodyPr/>
          <a:lstStyle>
            <a:lvl1pPr>
              <a:defRPr>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sp>
        <p:nvSpPr>
          <p:cNvPr id="8" name="Titel 7"/>
          <p:cNvSpPr>
            <a:spLocks noGrp="1"/>
          </p:cNvSpPr>
          <p:nvPr>
            <p:ph type="title"/>
          </p:nvPr>
        </p:nvSpPr>
        <p:spPr>
          <a:xfrm>
            <a:off x="490100" y="104585"/>
            <a:ext cx="11211800" cy="553999"/>
          </a:xfrm>
        </p:spPr>
        <p:txBody>
          <a:bodyPr/>
          <a:lstStyle>
            <a:lvl1pPr>
              <a:defRPr sz="3600">
                <a:latin typeface="Arial" panose="020B0604020202020204" pitchFamily="34" charset="0"/>
                <a:cs typeface="Arial" panose="020B0604020202020204" pitchFamily="34" charset="0"/>
              </a:defRPr>
            </a:lvl1pPr>
          </a:lstStyle>
          <a:p>
            <a:r>
              <a:rPr lang="de-DE" noProof="0"/>
              <a:t>Mastertitelformat bearbeiten</a:t>
            </a:r>
            <a:endParaRPr lang="en-GB" noProof="0" dirty="0"/>
          </a:p>
        </p:txBody>
      </p:sp>
    </p:spTree>
    <p:extLst>
      <p:ext uri="{BB962C8B-B14F-4D97-AF65-F5344CB8AC3E}">
        <p14:creationId xmlns:p14="http://schemas.microsoft.com/office/powerpoint/2010/main" val="267188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tand-alon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4E185D7-72A7-4578-96CD-5EF608923CBF}" type="datetime1">
              <a:rPr lang="en-GB" noProof="0" smtClean="0"/>
              <a:t>18/06/2020</a:t>
            </a:fld>
            <a:endParaRPr lang="en-GB" noProof="0" dirty="0"/>
          </a:p>
        </p:txBody>
      </p:sp>
      <p:sp>
        <p:nvSpPr>
          <p:cNvPr id="5" name="Fußzeilenplatzhalter 4"/>
          <p:cNvSpPr>
            <a:spLocks noGrp="1"/>
          </p:cNvSpPr>
          <p:nvPr>
            <p:ph type="ftr" sz="quarter" idx="11"/>
          </p:nvPr>
        </p:nvSpPr>
        <p:spPr/>
        <p:txBody>
          <a:bodyPr/>
          <a:lstStyle/>
          <a:p>
            <a:r>
              <a:rPr lang="en-GB" noProof="0" dirty="0"/>
              <a:t>Presentation title, date, author</a:t>
            </a:r>
          </a:p>
        </p:txBody>
      </p:sp>
      <p:sp>
        <p:nvSpPr>
          <p:cNvPr id="6" name="Foliennummernplatzhalter 5"/>
          <p:cNvSpPr>
            <a:spLocks noGrp="1"/>
          </p:cNvSpPr>
          <p:nvPr>
            <p:ph type="sldNum" sz="quarter" idx="12"/>
          </p:nvPr>
        </p:nvSpPr>
        <p:spPr/>
        <p:txBody>
          <a:bodyPr/>
          <a:lstStyle/>
          <a:p>
            <a:fld id="{143B55C4-4F5A-416B-997D-6CE47EB0A945}" type="slidenum">
              <a:rPr lang="en-GB" noProof="0" smtClean="0"/>
              <a:t>‹#›</a:t>
            </a:fld>
            <a:endParaRPr lang="en-GB" noProof="0"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445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Titel 36p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0100" y="2"/>
            <a:ext cx="11211800" cy="971452"/>
          </a:xfrm>
        </p:spPr>
        <p:txBody>
          <a:bodyPr anchor="ctr">
            <a:noAutofit/>
          </a:bodyPr>
          <a:lstStyle>
            <a:lvl1pPr>
              <a:defRPr sz="2667">
                <a:solidFill>
                  <a:srgbClr val="003366"/>
                </a:solidFill>
                <a:latin typeface="Arial" panose="020B0604020202020204" pitchFamily="34" charset="0"/>
                <a:cs typeface="Arial" panose="020B0604020202020204" pitchFamily="34" charset="0"/>
              </a:defRPr>
            </a:lvl1pPr>
          </a:lstStyle>
          <a:p>
            <a:r>
              <a:rPr lang="de-DE" noProof="0" dirty="0"/>
              <a:t>Mastertitelformat bearbeiten</a:t>
            </a:r>
            <a:endParaRPr lang="en-GB" noProof="0" dirty="0"/>
          </a:p>
        </p:txBody>
      </p:sp>
      <p:sp>
        <p:nvSpPr>
          <p:cNvPr id="3" name="Inhaltsplatzhalter 2"/>
          <p:cNvSpPr>
            <a:spLocks noGrp="1"/>
          </p:cNvSpPr>
          <p:nvPr>
            <p:ph idx="1"/>
          </p:nvPr>
        </p:nvSpPr>
        <p:spPr/>
        <p:txBody>
          <a:bodyPr/>
          <a:lstStyle>
            <a:lvl1pPr>
              <a:buClr>
                <a:schemeClr val="accent1"/>
              </a:buCl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GB" noProof="0" dirty="0"/>
          </a:p>
        </p:txBody>
      </p:sp>
      <p:sp>
        <p:nvSpPr>
          <p:cNvPr id="6" name="Foliennummernplatzhalter 5"/>
          <p:cNvSpPr>
            <a:spLocks noGrp="1"/>
          </p:cNvSpPr>
          <p:nvPr>
            <p:ph type="sldNum" sz="quarter" idx="12"/>
          </p:nvPr>
        </p:nvSpPr>
        <p:spPr>
          <a:xfrm>
            <a:off x="11554426" y="6588648"/>
            <a:ext cx="147476" cy="143629"/>
          </a:xfrm>
        </p:spPr>
        <p:txBody>
          <a:bodyPr anchor="b"/>
          <a:lstStyle>
            <a:lvl1pPr>
              <a:defRPr sz="9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cxnSp>
        <p:nvCxnSpPr>
          <p:cNvPr id="7" name="Gerade Verbindung 6"/>
          <p:cNvCxnSpPr/>
          <p:nvPr userDrawn="1"/>
        </p:nvCxnSpPr>
        <p:spPr>
          <a:xfrm>
            <a:off x="0" y="971453"/>
            <a:ext cx="12192000" cy="0"/>
          </a:xfrm>
          <a:prstGeom prst="line">
            <a:avLst/>
          </a:prstGeom>
          <a:ln w="12700">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p:cNvSpPr>
            <a:spLocks noGrp="1"/>
          </p:cNvSpPr>
          <p:nvPr>
            <p:ph sz="quarter" idx="13" hasCustomPrompt="1"/>
          </p:nvPr>
        </p:nvSpPr>
        <p:spPr>
          <a:xfrm>
            <a:off x="1801286" y="6568130"/>
            <a:ext cx="6913033" cy="164148"/>
          </a:xfrm>
        </p:spPr>
        <p:txBody>
          <a:bodyPr anchor="b"/>
          <a:lstStyle>
            <a:lvl1pPr marL="0" indent="0">
              <a:buNone/>
              <a:defRPr lang="en-GB" sz="933" kern="1200" dirty="0">
                <a:solidFill>
                  <a:schemeClr val="bg1">
                    <a:lumMod val="50000"/>
                  </a:schemeClr>
                </a:solidFill>
                <a:latin typeface="Arial" panose="020B0604020202020204" pitchFamily="34" charset="0"/>
                <a:ea typeface="+mn-ea"/>
                <a:cs typeface="Arial" panose="020B0604020202020204" pitchFamily="34" charset="0"/>
              </a:defRPr>
            </a:lvl1pPr>
          </a:lstStyle>
          <a:p>
            <a:r>
              <a:rPr lang="en-GB" dirty="0"/>
              <a:t>*Notes</a:t>
            </a:r>
          </a:p>
        </p:txBody>
      </p:sp>
    </p:spTree>
    <p:custDataLst>
      <p:tags r:id="rId1"/>
    </p:custDataLst>
    <p:extLst>
      <p:ext uri="{BB962C8B-B14F-4D97-AF65-F5344CB8AC3E}">
        <p14:creationId xmlns:p14="http://schemas.microsoft.com/office/powerpoint/2010/main" val="712752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F-ILD 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052" y="2231993"/>
            <a:ext cx="11137901" cy="1121125"/>
          </a:xfrm>
        </p:spPr>
        <p:txBody>
          <a:bodyPr>
            <a:normAutofit/>
          </a:bodyPr>
          <a:lstStyle>
            <a:lvl1pPr algn="ctr">
              <a:defRPr sz="3201">
                <a:solidFill>
                  <a:schemeClr val="tx1"/>
                </a:solidFill>
                <a:latin typeface="BISansNEXT" panose="02000503040000020004" pitchFamily="50" charset="0"/>
              </a:defRPr>
            </a:lvl1pPr>
          </a:lstStyle>
          <a:p>
            <a:r>
              <a:rPr lang="en-US" dirty="0"/>
              <a:t>Click to edit Master title style</a:t>
            </a:r>
          </a:p>
        </p:txBody>
      </p:sp>
      <p:sp>
        <p:nvSpPr>
          <p:cNvPr id="5" name="Text Placeholder 4"/>
          <p:cNvSpPr>
            <a:spLocks noGrp="1"/>
          </p:cNvSpPr>
          <p:nvPr>
            <p:ph type="body" sz="quarter" idx="10"/>
          </p:nvPr>
        </p:nvSpPr>
        <p:spPr>
          <a:xfrm>
            <a:off x="527051" y="3475038"/>
            <a:ext cx="11137900" cy="914400"/>
          </a:xfrm>
        </p:spPr>
        <p:txBody>
          <a:bodyPr/>
          <a:lstStyle>
            <a:lvl1pPr marL="0" indent="0" algn="ctr">
              <a:spcAft>
                <a:spcPts val="300"/>
              </a:spcAft>
              <a:buNone/>
              <a:defRPr sz="1800">
                <a:solidFill>
                  <a:schemeClr val="tx1"/>
                </a:solidFill>
                <a:latin typeface="BISansNEXT" panose="02000503040000020004" pitchFamily="50" charset="0"/>
              </a:defRPr>
            </a:lvl1pPr>
            <a:lvl2pPr marL="0" indent="0" algn="ctr">
              <a:spcAft>
                <a:spcPts val="0"/>
              </a:spcAft>
              <a:buNone/>
              <a:defRPr sz="1800"/>
            </a:lvl2pPr>
            <a:lvl3pPr marL="0" indent="0" algn="ctr">
              <a:spcAft>
                <a:spcPts val="0"/>
              </a:spcAft>
              <a:buNone/>
              <a:defRPr sz="1800"/>
            </a:lvl3pPr>
            <a:lvl4pPr marL="0" indent="0" algn="ctr">
              <a:spcAft>
                <a:spcPts val="0"/>
              </a:spcAft>
              <a:buNone/>
              <a:defRPr sz="1800"/>
            </a:lvl4pPr>
            <a:lvl5pPr marL="0" indent="0" algn="ctr">
              <a:spcAft>
                <a:spcPts val="0"/>
              </a:spcAft>
              <a:buNone/>
              <a:defRPr sz="1800"/>
            </a:lvl5pPr>
          </a:lstStyle>
          <a:p>
            <a:pPr lvl="0"/>
            <a:endParaRPr lang="en-US" dirty="0"/>
          </a:p>
        </p:txBody>
      </p:sp>
      <p:grpSp>
        <p:nvGrpSpPr>
          <p:cNvPr id="4" name="Group 3"/>
          <p:cNvGrpSpPr/>
          <p:nvPr userDrawn="1"/>
        </p:nvGrpSpPr>
        <p:grpSpPr>
          <a:xfrm>
            <a:off x="-161925" y="181800"/>
            <a:ext cx="7375656" cy="848082"/>
            <a:chOff x="824381" y="115125"/>
            <a:chExt cx="6389350" cy="848082"/>
          </a:xfrm>
        </p:grpSpPr>
        <p:sp>
          <p:nvSpPr>
            <p:cNvPr id="6" name="Freeform 975"/>
            <p:cNvSpPr>
              <a:spLocks/>
            </p:cNvSpPr>
            <p:nvPr/>
          </p:nvSpPr>
          <p:spPr bwMode="auto">
            <a:xfrm rot="15690947">
              <a:off x="2407381" y="-1360832"/>
              <a:ext cx="336918" cy="3288832"/>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7" name="Freeform 975"/>
            <p:cNvSpPr>
              <a:spLocks/>
            </p:cNvSpPr>
            <p:nvPr/>
          </p:nvSpPr>
          <p:spPr bwMode="auto">
            <a:xfrm rot="4817912">
              <a:off x="3836082" y="-2414442"/>
              <a:ext cx="433664" cy="6321634"/>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p:nvSpPr>
          <p:spPr bwMode="auto">
            <a:xfrm rot="4866898">
              <a:off x="2892210" y="-1657584"/>
              <a:ext cx="336918" cy="4301327"/>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9" name="Freeform 975"/>
            <p:cNvSpPr>
              <a:spLocks/>
            </p:cNvSpPr>
            <p:nvPr/>
          </p:nvSpPr>
          <p:spPr bwMode="auto">
            <a:xfrm rot="15397803">
              <a:off x="3325293" y="-2033441"/>
              <a:ext cx="433664" cy="5435488"/>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3366"/>
                </a:gs>
                <a:gs pos="40000">
                  <a:srgbClr val="0070C0"/>
                </a:gs>
                <a:gs pos="8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grpSp>
      <p:sp>
        <p:nvSpPr>
          <p:cNvPr id="10" name="Freeform 975"/>
          <p:cNvSpPr>
            <a:spLocks/>
          </p:cNvSpPr>
          <p:nvPr userDrawn="1"/>
        </p:nvSpPr>
        <p:spPr bwMode="auto">
          <a:xfrm rot="16200000">
            <a:off x="5913218" y="581749"/>
            <a:ext cx="365565"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60000">
                <a:srgbClr val="0070C0"/>
              </a:gs>
              <a:gs pos="0">
                <a:srgbClr val="003366"/>
              </a:gs>
              <a:gs pos="2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dirty="0"/>
          </a:p>
        </p:txBody>
      </p:sp>
    </p:spTree>
    <p:extLst>
      <p:ext uri="{BB962C8B-B14F-4D97-AF65-F5344CB8AC3E}">
        <p14:creationId xmlns:p14="http://schemas.microsoft.com/office/powerpoint/2010/main" val="370047840"/>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F-ILD Title and Content">
    <p:spTree>
      <p:nvGrpSpPr>
        <p:cNvPr id="1" name=""/>
        <p:cNvGrpSpPr/>
        <p:nvPr/>
      </p:nvGrpSpPr>
      <p:grpSpPr>
        <a:xfrm>
          <a:off x="0" y="0"/>
          <a:ext cx="0" cy="0"/>
          <a:chOff x="0" y="0"/>
          <a:chExt cx="0" cy="0"/>
        </a:xfrm>
      </p:grpSpPr>
      <p:sp>
        <p:nvSpPr>
          <p:cNvPr id="7"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3" name="Content Placeholder 2"/>
          <p:cNvSpPr>
            <a:spLocks noGrp="1"/>
          </p:cNvSpPr>
          <p:nvPr>
            <p:ph idx="1" hasCustomPrompt="1"/>
          </p:nvPr>
        </p:nvSpPr>
        <p:spPr/>
        <p:txBody>
          <a:bodyPr/>
          <a:lstStyle>
            <a:lvl1pPr>
              <a:spcAft>
                <a:spcPts val="300"/>
              </a:spcAft>
              <a:defRPr>
                <a:solidFill>
                  <a:schemeClr val="tx1"/>
                </a:solidFill>
                <a:latin typeface="Calibri" panose="020F0502020204030204" pitchFamily="34" charset="0"/>
                <a:cs typeface="Calibri" panose="020F0502020204030204" pitchFamily="34" charset="0"/>
              </a:defRPr>
            </a:lvl1pPr>
            <a:lvl2pPr>
              <a:spcAft>
                <a:spcPts val="300"/>
              </a:spcAft>
              <a:defRPr>
                <a:solidFill>
                  <a:schemeClr val="tx1"/>
                </a:solidFill>
                <a:latin typeface="Calibri" panose="020F0502020204030204" pitchFamily="34" charset="0"/>
                <a:cs typeface="Calibri" panose="020F0502020204030204" pitchFamily="34" charset="0"/>
              </a:defRPr>
            </a:lvl2pPr>
            <a:lvl3pPr>
              <a:spcAft>
                <a:spcPts val="300"/>
              </a:spcAft>
              <a:defRPr>
                <a:solidFill>
                  <a:schemeClr val="tx1"/>
                </a:solidFill>
                <a:latin typeface="Calibri" panose="020F0502020204030204" pitchFamily="34" charset="0"/>
                <a:cs typeface="Calibri" panose="020F0502020204030204" pitchFamily="34" charset="0"/>
              </a:defRPr>
            </a:lvl3pPr>
            <a:lvl4pPr>
              <a:spcAft>
                <a:spcPts val="300"/>
              </a:spcAft>
              <a:defRPr>
                <a:solidFill>
                  <a:schemeClr val="tx1"/>
                </a:solidFill>
                <a:latin typeface="Calibri" panose="020F0502020204030204" pitchFamily="34" charset="0"/>
                <a:cs typeface="Calibri" panose="020F0502020204030204" pitchFamily="34" charset="0"/>
              </a:defRPr>
            </a:lvl4pPr>
            <a:lvl5pPr>
              <a:spcAft>
                <a:spcPts val="300"/>
              </a:spcAft>
              <a:defRPr>
                <a:solidFill>
                  <a:schemeClr val="tx1"/>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lvl1pPr>
              <a:defRPr>
                <a:solidFill>
                  <a:schemeClr val="tx1"/>
                </a:solidFill>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11"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2"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Tree>
    <p:extLst>
      <p:ext uri="{BB962C8B-B14F-4D97-AF65-F5344CB8AC3E}">
        <p14:creationId xmlns:p14="http://schemas.microsoft.com/office/powerpoint/2010/main" val="2259950137"/>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F-ILD Two Content">
    <p:spTree>
      <p:nvGrpSpPr>
        <p:cNvPr id="1" name=""/>
        <p:cNvGrpSpPr/>
        <p:nvPr/>
      </p:nvGrpSpPr>
      <p:grpSpPr>
        <a:xfrm>
          <a:off x="0" y="0"/>
          <a:ext cx="0" cy="0"/>
          <a:chOff x="0" y="0"/>
          <a:chExt cx="0" cy="0"/>
        </a:xfrm>
      </p:grpSpPr>
      <p:sp>
        <p:nvSpPr>
          <p:cNvPr id="7"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8"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527051"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39233" y="1463674"/>
            <a:ext cx="5424000" cy="4680000"/>
          </a:xfrm>
        </p:spPr>
        <p:txBody>
          <a:bodyPr/>
          <a:lstStyle>
            <a:lvl1pPr>
              <a:spcAft>
                <a:spcPts val="300"/>
              </a:spcAft>
              <a:defRPr sz="1800">
                <a:solidFill>
                  <a:schemeClr val="tx1"/>
                </a:solidFill>
              </a:defRPr>
            </a:lvl1pPr>
            <a:lvl2pPr>
              <a:spcAft>
                <a:spcPts val="300"/>
              </a:spcAft>
              <a:defRPr sz="1800">
                <a:solidFill>
                  <a:schemeClr val="tx1"/>
                </a:solidFill>
              </a:defRPr>
            </a:lvl2pPr>
            <a:lvl3pPr>
              <a:spcAft>
                <a:spcPts val="300"/>
              </a:spcAft>
              <a:defRPr sz="1800">
                <a:solidFill>
                  <a:schemeClr val="tx1"/>
                </a:solidFill>
              </a:defRPr>
            </a:lvl3pPr>
            <a:lvl4pPr>
              <a:spcAft>
                <a:spcPts val="300"/>
              </a:spcAft>
              <a:defRPr sz="1800">
                <a:solidFill>
                  <a:schemeClr val="tx1"/>
                </a:solidFill>
              </a:defRPr>
            </a:lvl4pPr>
            <a:lvl5pPr>
              <a:spcAft>
                <a:spcPts val="300"/>
              </a:spcAft>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2"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Tree>
    <p:extLst>
      <p:ext uri="{BB962C8B-B14F-4D97-AF65-F5344CB8AC3E}">
        <p14:creationId xmlns:p14="http://schemas.microsoft.com/office/powerpoint/2010/main" val="1844214350"/>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F-ILD 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9" name="Text Placeholder 2"/>
          <p:cNvSpPr>
            <a:spLocks noGrp="1"/>
          </p:cNvSpPr>
          <p:nvPr>
            <p:ph type="body" sz="quarter" idx="13"/>
          </p:nvPr>
        </p:nvSpPr>
        <p:spPr>
          <a:xfrm>
            <a:off x="527051" y="6212899"/>
            <a:ext cx="5424000" cy="402400"/>
          </a:xfrm>
        </p:spPr>
        <p:txBody>
          <a:bodyPr anchor="b" anchorCtr="0"/>
          <a:lstStyle>
            <a:lvl1pPr marL="0" indent="0">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10" name="Text Placeholder 2"/>
          <p:cNvSpPr>
            <a:spLocks noGrp="1"/>
          </p:cNvSpPr>
          <p:nvPr>
            <p:ph type="body" sz="quarter" idx="14"/>
          </p:nvPr>
        </p:nvSpPr>
        <p:spPr>
          <a:xfrm>
            <a:off x="6240951" y="6212899"/>
            <a:ext cx="5424000" cy="402400"/>
          </a:xfrm>
        </p:spPr>
        <p:txBody>
          <a:bodyPr anchor="b" anchorCtr="0"/>
          <a:lstStyle>
            <a:lvl1pPr marL="0" indent="0" algn="r">
              <a:spcAft>
                <a:spcPts val="0"/>
              </a:spcAft>
              <a:buFont typeface="Arial" panose="020B0604020202020204" pitchFamily="34" charset="0"/>
              <a:buNone/>
              <a:defRPr sz="1000"/>
            </a:lvl1pPr>
            <a:lvl2pPr marL="0" indent="0">
              <a:spcAft>
                <a:spcPts val="0"/>
              </a:spcAft>
              <a:buFont typeface="Arial" panose="020B0604020202020204" pitchFamily="34" charset="0"/>
              <a:buNone/>
              <a:defRPr sz="1000"/>
            </a:lvl2pPr>
            <a:lvl3pPr marL="0" indent="0">
              <a:spcAft>
                <a:spcPts val="0"/>
              </a:spcAft>
              <a:buFont typeface="Arial" panose="020B0604020202020204" pitchFamily="34" charset="0"/>
              <a:buNone/>
              <a:defRPr sz="1000"/>
            </a:lvl3pPr>
            <a:lvl4pPr marL="0" indent="0">
              <a:spcAft>
                <a:spcPts val="0"/>
              </a:spcAft>
              <a:buFont typeface="Arial" panose="020B0604020202020204" pitchFamily="34" charset="0"/>
              <a:buNone/>
              <a:defRPr sz="1000"/>
            </a:lvl4pPr>
            <a:lvl5pPr marL="0" indent="0">
              <a:spcAft>
                <a:spcPts val="0"/>
              </a:spcAft>
              <a:buFont typeface="Arial" panose="020B0604020202020204" pitchFamily="34" charset="0"/>
              <a:buNone/>
              <a:defRPr sz="1000"/>
            </a:lvl5pPr>
          </a:lstStyle>
          <a:p>
            <a:pPr lvl="0"/>
            <a:endParaRPr lang="en-GB" dirty="0"/>
          </a:p>
        </p:txBody>
      </p:sp>
      <p:sp>
        <p:nvSpPr>
          <p:cNvPr id="6" name="Freeform 975"/>
          <p:cNvSpPr>
            <a:spLocks/>
          </p:cNvSpPr>
          <p:nvPr userDrawn="1"/>
        </p:nvSpPr>
        <p:spPr bwMode="auto">
          <a:xfrm rot="16200000">
            <a:off x="6001907" y="-5010454"/>
            <a:ext cx="159607" cy="12220579"/>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chemeClr val="accent2">
                  <a:lumMod val="20000"/>
                  <a:lumOff val="80000"/>
                </a:schemeClr>
              </a:gs>
              <a:gs pos="0">
                <a:srgbClr val="003366"/>
              </a:gs>
              <a:gs pos="50000">
                <a:srgbClr val="5AC8D9"/>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
        <p:nvSpPr>
          <p:cNvPr id="7" name="Freeform 975"/>
          <p:cNvSpPr>
            <a:spLocks/>
          </p:cNvSpPr>
          <p:nvPr userDrawn="1"/>
        </p:nvSpPr>
        <p:spPr bwMode="auto">
          <a:xfrm rot="16200000">
            <a:off x="6000279" y="668808"/>
            <a:ext cx="191443" cy="12192001"/>
          </a:xfrm>
          <a:custGeom>
            <a:avLst/>
            <a:gdLst>
              <a:gd name="T0" fmla="*/ 19 w 36"/>
              <a:gd name="T1" fmla="*/ 20 h 96"/>
              <a:gd name="T2" fmla="*/ 21 w 36"/>
              <a:gd name="T3" fmla="*/ 23 h 96"/>
              <a:gd name="T4" fmla="*/ 21 w 36"/>
              <a:gd name="T5" fmla="*/ 23 h 96"/>
              <a:gd name="T6" fmla="*/ 21 w 36"/>
              <a:gd name="T7" fmla="*/ 23 h 96"/>
              <a:gd name="T8" fmla="*/ 21 w 36"/>
              <a:gd name="T9" fmla="*/ 23 h 96"/>
              <a:gd name="T10" fmla="*/ 21 w 36"/>
              <a:gd name="T11" fmla="*/ 23 h 96"/>
              <a:gd name="T12" fmla="*/ 21 w 36"/>
              <a:gd name="T13" fmla="*/ 23 h 96"/>
              <a:gd name="T14" fmla="*/ 21 w 36"/>
              <a:gd name="T15" fmla="*/ 23 h 96"/>
              <a:gd name="T16" fmla="*/ 21 w 36"/>
              <a:gd name="T17" fmla="*/ 24 h 96"/>
              <a:gd name="T18" fmla="*/ 21 w 36"/>
              <a:gd name="T19" fmla="*/ 25 h 96"/>
              <a:gd name="T20" fmla="*/ 21 w 36"/>
              <a:gd name="T21" fmla="*/ 30 h 96"/>
              <a:gd name="T22" fmla="*/ 17 w 36"/>
              <a:gd name="T23" fmla="*/ 40 h 96"/>
              <a:gd name="T24" fmla="*/ 9 w 36"/>
              <a:gd name="T25" fmla="*/ 52 h 96"/>
              <a:gd name="T26" fmla="*/ 5 w 36"/>
              <a:gd name="T27" fmla="*/ 60 h 96"/>
              <a:gd name="T28" fmla="*/ 3 w 36"/>
              <a:gd name="T29" fmla="*/ 69 h 96"/>
              <a:gd name="T30" fmla="*/ 4 w 36"/>
              <a:gd name="T31" fmla="*/ 74 h 96"/>
              <a:gd name="T32" fmla="*/ 5 w 36"/>
              <a:gd name="T33" fmla="*/ 78 h 96"/>
              <a:gd name="T34" fmla="*/ 9 w 36"/>
              <a:gd name="T35" fmla="*/ 86 h 96"/>
              <a:gd name="T36" fmla="*/ 21 w 36"/>
              <a:gd name="T37" fmla="*/ 96 h 96"/>
              <a:gd name="T38" fmla="*/ 16 w 36"/>
              <a:gd name="T39" fmla="*/ 82 h 96"/>
              <a:gd name="T40" fmla="*/ 15 w 36"/>
              <a:gd name="T41" fmla="*/ 76 h 96"/>
              <a:gd name="T42" fmla="*/ 15 w 36"/>
              <a:gd name="T43" fmla="*/ 73 h 96"/>
              <a:gd name="T44" fmla="*/ 16 w 36"/>
              <a:gd name="T45" fmla="*/ 70 h 96"/>
              <a:gd name="T46" fmla="*/ 21 w 36"/>
              <a:gd name="T47" fmla="*/ 60 h 96"/>
              <a:gd name="T48" fmla="*/ 30 w 36"/>
              <a:gd name="T49" fmla="*/ 48 h 96"/>
              <a:gd name="T50" fmla="*/ 34 w 36"/>
              <a:gd name="T51" fmla="*/ 40 h 96"/>
              <a:gd name="T52" fmla="*/ 36 w 36"/>
              <a:gd name="T53" fmla="*/ 31 h 96"/>
              <a:gd name="T54" fmla="*/ 33 w 36"/>
              <a:gd name="T55" fmla="*/ 21 h 96"/>
              <a:gd name="T56" fmla="*/ 32 w 36"/>
              <a:gd name="T57" fmla="*/ 18 h 96"/>
              <a:gd name="T58" fmla="*/ 32 w 36"/>
              <a:gd name="T59" fmla="*/ 18 h 96"/>
              <a:gd name="T60" fmla="*/ 31 w 36"/>
              <a:gd name="T61" fmla="*/ 16 h 96"/>
              <a:gd name="T62" fmla="*/ 28 w 36"/>
              <a:gd name="T63" fmla="*/ 13 h 96"/>
              <a:gd name="T64" fmla="*/ 14 w 36"/>
              <a:gd name="T65" fmla="*/ 4 h 96"/>
              <a:gd name="T66" fmla="*/ 0 w 36"/>
              <a:gd name="T67" fmla="*/ 0 h 96"/>
              <a:gd name="T68" fmla="*/ 10 w 36"/>
              <a:gd name="T69" fmla="*/ 10 h 96"/>
              <a:gd name="T70" fmla="*/ 19 w 36"/>
              <a:gd name="T71" fmla="*/ 2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 h="96">
                <a:moveTo>
                  <a:pt x="19" y="20"/>
                </a:moveTo>
                <a:cubicBezTo>
                  <a:pt x="20" y="21"/>
                  <a:pt x="20" y="22"/>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4"/>
                  <a:pt x="21" y="24"/>
                </a:cubicBezTo>
                <a:cubicBezTo>
                  <a:pt x="21" y="25"/>
                  <a:pt x="21" y="25"/>
                  <a:pt x="21" y="25"/>
                </a:cubicBezTo>
                <a:cubicBezTo>
                  <a:pt x="22" y="27"/>
                  <a:pt x="22" y="28"/>
                  <a:pt x="21" y="30"/>
                </a:cubicBezTo>
                <a:cubicBezTo>
                  <a:pt x="21" y="33"/>
                  <a:pt x="19" y="36"/>
                  <a:pt x="17" y="40"/>
                </a:cubicBezTo>
                <a:cubicBezTo>
                  <a:pt x="14" y="43"/>
                  <a:pt x="11" y="47"/>
                  <a:pt x="9" y="52"/>
                </a:cubicBezTo>
                <a:cubicBezTo>
                  <a:pt x="7" y="54"/>
                  <a:pt x="6" y="57"/>
                  <a:pt x="5" y="60"/>
                </a:cubicBezTo>
                <a:cubicBezTo>
                  <a:pt x="4" y="62"/>
                  <a:pt x="3" y="66"/>
                  <a:pt x="3" y="69"/>
                </a:cubicBezTo>
                <a:cubicBezTo>
                  <a:pt x="3" y="71"/>
                  <a:pt x="3" y="72"/>
                  <a:pt x="4" y="74"/>
                </a:cubicBezTo>
                <a:cubicBezTo>
                  <a:pt x="4" y="75"/>
                  <a:pt x="4" y="77"/>
                  <a:pt x="5" y="78"/>
                </a:cubicBezTo>
                <a:cubicBezTo>
                  <a:pt x="6" y="81"/>
                  <a:pt x="7" y="83"/>
                  <a:pt x="9" y="86"/>
                </a:cubicBezTo>
                <a:cubicBezTo>
                  <a:pt x="12" y="90"/>
                  <a:pt x="16" y="94"/>
                  <a:pt x="21" y="96"/>
                </a:cubicBezTo>
                <a:cubicBezTo>
                  <a:pt x="18" y="91"/>
                  <a:pt x="17" y="87"/>
                  <a:pt x="16" y="82"/>
                </a:cubicBezTo>
                <a:cubicBezTo>
                  <a:pt x="16" y="80"/>
                  <a:pt x="15" y="78"/>
                  <a:pt x="15" y="76"/>
                </a:cubicBezTo>
                <a:cubicBezTo>
                  <a:pt x="15" y="75"/>
                  <a:pt x="15" y="74"/>
                  <a:pt x="15" y="73"/>
                </a:cubicBezTo>
                <a:cubicBezTo>
                  <a:pt x="15" y="72"/>
                  <a:pt x="16" y="71"/>
                  <a:pt x="16" y="70"/>
                </a:cubicBezTo>
                <a:cubicBezTo>
                  <a:pt x="17" y="67"/>
                  <a:pt x="19" y="64"/>
                  <a:pt x="21" y="60"/>
                </a:cubicBezTo>
                <a:cubicBezTo>
                  <a:pt x="24" y="56"/>
                  <a:pt x="27" y="53"/>
                  <a:pt x="30" y="48"/>
                </a:cubicBezTo>
                <a:cubicBezTo>
                  <a:pt x="31" y="46"/>
                  <a:pt x="33" y="43"/>
                  <a:pt x="34" y="40"/>
                </a:cubicBezTo>
                <a:cubicBezTo>
                  <a:pt x="35" y="37"/>
                  <a:pt x="36" y="34"/>
                  <a:pt x="36" y="31"/>
                </a:cubicBezTo>
                <a:cubicBezTo>
                  <a:pt x="36" y="27"/>
                  <a:pt x="35" y="24"/>
                  <a:pt x="33" y="21"/>
                </a:cubicBezTo>
                <a:cubicBezTo>
                  <a:pt x="33" y="20"/>
                  <a:pt x="33" y="19"/>
                  <a:pt x="32" y="18"/>
                </a:cubicBezTo>
                <a:cubicBezTo>
                  <a:pt x="32" y="18"/>
                  <a:pt x="32" y="18"/>
                  <a:pt x="32" y="18"/>
                </a:cubicBezTo>
                <a:cubicBezTo>
                  <a:pt x="31" y="16"/>
                  <a:pt x="31" y="16"/>
                  <a:pt x="31" y="16"/>
                </a:cubicBezTo>
                <a:cubicBezTo>
                  <a:pt x="30" y="15"/>
                  <a:pt x="29" y="14"/>
                  <a:pt x="28" y="13"/>
                </a:cubicBezTo>
                <a:cubicBezTo>
                  <a:pt x="24" y="9"/>
                  <a:pt x="19" y="6"/>
                  <a:pt x="14" y="4"/>
                </a:cubicBezTo>
                <a:cubicBezTo>
                  <a:pt x="10" y="2"/>
                  <a:pt x="5" y="1"/>
                  <a:pt x="0" y="0"/>
                </a:cubicBezTo>
                <a:cubicBezTo>
                  <a:pt x="3" y="3"/>
                  <a:pt x="7" y="6"/>
                  <a:pt x="10" y="10"/>
                </a:cubicBezTo>
                <a:cubicBezTo>
                  <a:pt x="14" y="13"/>
                  <a:pt x="17" y="17"/>
                  <a:pt x="19" y="20"/>
                </a:cubicBezTo>
                <a:close/>
              </a:path>
            </a:pathLst>
          </a:custGeom>
          <a:gradFill flip="none" rotWithShape="1">
            <a:gsLst>
              <a:gs pos="100000">
                <a:srgbClr val="0070C0"/>
              </a:gs>
              <a:gs pos="0">
                <a:srgbClr val="003366"/>
              </a:gs>
            </a:gsLst>
            <a:lin ang="54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64" tIns="34282" rIns="68564" bIns="34282" numCol="1" anchor="t" anchorCtr="0" compatLnSpc="1">
            <a:prstTxWarp prst="textNoShape">
              <a:avLst/>
            </a:prstTxWarp>
          </a:bodyPr>
          <a:lstStyle/>
          <a:p>
            <a:endParaRPr lang="en-GB" sz="1350"/>
          </a:p>
        </p:txBody>
      </p:sp>
    </p:spTree>
    <p:extLst>
      <p:ext uri="{BB962C8B-B14F-4D97-AF65-F5344CB8AC3E}">
        <p14:creationId xmlns:p14="http://schemas.microsoft.com/office/powerpoint/2010/main" val="174398437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page_01">
    <p:spTree>
      <p:nvGrpSpPr>
        <p:cNvPr id="1" name=""/>
        <p:cNvGrpSpPr/>
        <p:nvPr/>
      </p:nvGrpSpPr>
      <p:grpSpPr>
        <a:xfrm>
          <a:off x="0" y="0"/>
          <a:ext cx="0" cy="0"/>
          <a:chOff x="0" y="0"/>
          <a:chExt cx="0" cy="0"/>
        </a:xfrm>
      </p:grpSpPr>
      <p:sp>
        <p:nvSpPr>
          <p:cNvPr id="12" name="Rechteck 11"/>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24" name="Gerade Verbindung 23"/>
          <p:cNvCxnSpPr/>
          <p:nvPr/>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1" y="2654884"/>
            <a:ext cx="7845825" cy="1969771"/>
          </a:xfrm>
        </p:spPr>
        <p:txBody>
          <a:bodyPr wrap="square" lIns="0">
            <a:spAutoFit/>
          </a:bodyPr>
          <a:lstStyle>
            <a:lvl1pPr>
              <a:defRPr sz="6400">
                <a:solidFill>
                  <a:srgbClr val="003366"/>
                </a:solidFill>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0" y="4763671"/>
            <a:ext cx="7845825" cy="492443"/>
          </a:xfrm>
        </p:spPr>
        <p:txBody>
          <a:bodyPr wrap="square">
            <a:spAutoFit/>
          </a:bodyPr>
          <a:lstStyle>
            <a:lvl1pPr marL="0" indent="0" algn="l">
              <a:buNone/>
              <a:defRPr sz="3200">
                <a:solidFill>
                  <a:srgbClr val="003366"/>
                </a:solidFill>
                <a:latin typeface="BISansCond" panose="02000006050000020004"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0" name="Gerade Verbindung 9"/>
          <p:cNvCxnSpPr/>
          <p:nvPr userDrawn="1"/>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75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page_02">
    <p:spTree>
      <p:nvGrpSpPr>
        <p:cNvPr id="1" name=""/>
        <p:cNvGrpSpPr/>
        <p:nvPr/>
      </p:nvGrpSpPr>
      <p:grpSpPr>
        <a:xfrm>
          <a:off x="0" y="0"/>
          <a:ext cx="0" cy="0"/>
          <a:chOff x="0" y="0"/>
          <a:chExt cx="0" cy="0"/>
        </a:xfrm>
      </p:grpSpPr>
      <p:sp>
        <p:nvSpPr>
          <p:cNvPr id="13" name="Rechteck 12"/>
          <p:cNvSpPr/>
          <p:nvPr userDrawn="1"/>
        </p:nvSpPr>
        <p:spPr>
          <a:xfrm>
            <a:off x="0" y="2928493"/>
            <a:ext cx="12192000" cy="3929507"/>
          </a:xfrm>
          <a:prstGeom prst="rect">
            <a:avLst/>
          </a:prstGeom>
          <a:gradFill>
            <a:gsLst>
              <a:gs pos="0">
                <a:srgbClr val="6699CC">
                  <a:alpha val="40000"/>
                </a:srgbClr>
              </a:gs>
              <a:gs pos="100000">
                <a:srgbClr val="FFFFFF"/>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ctr"/>
          <a:lstStyle/>
          <a:p>
            <a:pPr algn="ctr"/>
            <a:endParaRPr lang="en-GB" sz="1867" noProof="0" dirty="0">
              <a:solidFill>
                <a:schemeClr val="tx1"/>
              </a:solidFill>
            </a:endParaRPr>
          </a:p>
        </p:txBody>
      </p:sp>
      <p:pic>
        <p:nvPicPr>
          <p:cNvPr id="14"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16231" t="19013" b="13976"/>
          <a:stretch/>
        </p:blipFill>
        <p:spPr bwMode="auto">
          <a:xfrm>
            <a:off x="0" y="0"/>
            <a:ext cx="85730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fik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24" name="Gerade Verbindung 23"/>
          <p:cNvCxnSpPr/>
          <p:nvPr/>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490100" y="2654884"/>
            <a:ext cx="7166475" cy="1969771"/>
          </a:xfrm>
        </p:spPr>
        <p:txBody>
          <a:bodyPr wrap="square">
            <a:spAutoFit/>
          </a:bodyPr>
          <a:lstStyle>
            <a:lvl1pPr>
              <a:defRPr sz="6400">
                <a:solidFill>
                  <a:srgbClr val="003366"/>
                </a:solidFill>
              </a:defRPr>
            </a:lvl1pPr>
          </a:lstStyle>
          <a:p>
            <a:r>
              <a:rPr lang="en-GB" noProof="0" dirty="0" err="1"/>
              <a:t>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hasCustomPrompt="1"/>
          </p:nvPr>
        </p:nvSpPr>
        <p:spPr>
          <a:xfrm>
            <a:off x="490100" y="4763671"/>
            <a:ext cx="7166475" cy="492443"/>
          </a:xfrm>
        </p:spPr>
        <p:txBody>
          <a:bodyPr wrap="square">
            <a:spAutoFit/>
          </a:bodyPr>
          <a:lstStyle>
            <a:lvl1pPr marL="0" indent="0" algn="l">
              <a:buNone/>
              <a:defRPr sz="3200">
                <a:solidFill>
                  <a:srgbClr val="003366"/>
                </a:solidFill>
                <a:latin typeface="BISansCond" panose="02000006050000020004"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noProof="0" dirty="0" err="1"/>
              <a:t>Untertitel</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cxnSp>
        <p:nvCxnSpPr>
          <p:cNvPr id="11" name="Gerade Verbindung 10"/>
          <p:cNvCxnSpPr/>
          <p:nvPr userDrawn="1"/>
        </p:nvCxnSpPr>
        <p:spPr>
          <a:xfrm>
            <a:off x="1" y="2492389"/>
            <a:ext cx="12191999" cy="0"/>
          </a:xfrm>
          <a:prstGeom prst="line">
            <a:avLst/>
          </a:prstGeom>
          <a:ln w="12700">
            <a:solidFill>
              <a:srgbClr val="003366"/>
            </a:solidFill>
          </a:ln>
        </p:spPr>
        <p:style>
          <a:lnRef idx="1">
            <a:schemeClr val="accent1"/>
          </a:lnRef>
          <a:fillRef idx="0">
            <a:schemeClr val="accent1"/>
          </a:fillRef>
          <a:effectRef idx="0">
            <a:schemeClr val="accent1"/>
          </a:effectRef>
          <a:fontRef idx="minor">
            <a:schemeClr val="tx1"/>
          </a:fontRef>
        </p:style>
      </p:cxnSp>
      <p:sp>
        <p:nvSpPr>
          <p:cNvPr id="5" name="Textplatzhalter 4"/>
          <p:cNvSpPr>
            <a:spLocks noGrp="1"/>
          </p:cNvSpPr>
          <p:nvPr>
            <p:ph type="body" sz="quarter" idx="10" hasCustomPrompt="1"/>
          </p:nvPr>
        </p:nvSpPr>
        <p:spPr>
          <a:xfrm>
            <a:off x="7724524" y="372716"/>
            <a:ext cx="3014400" cy="3014400"/>
          </a:xfrm>
          <a:prstGeom prst="ellipse">
            <a:avLst/>
          </a:prstGeom>
          <a:gradFill flip="none" rotWithShape="1">
            <a:gsLst>
              <a:gs pos="0">
                <a:srgbClr val="002142"/>
              </a:gs>
              <a:gs pos="100000">
                <a:srgbClr val="27518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lvl1pPr marL="0" indent="0" algn="ctr">
              <a:buNone/>
              <a:defRPr lang="de-DE" sz="4000" dirty="0">
                <a:solidFill>
                  <a:schemeClr val="bg1"/>
                </a:solidFill>
                <a:latin typeface="+mj-lt"/>
              </a:defRPr>
            </a:lvl1pPr>
          </a:lstStyle>
          <a:p>
            <a:pPr marL="0" lvl="0" algn="ctr"/>
            <a:r>
              <a:rPr lang="en-GB" noProof="0" dirty="0"/>
              <a:t>Add. info [font size variable]</a:t>
            </a:r>
          </a:p>
        </p:txBody>
      </p:sp>
    </p:spTree>
    <p:extLst>
      <p:ext uri="{BB962C8B-B14F-4D97-AF65-F5344CB8AC3E}">
        <p14:creationId xmlns:p14="http://schemas.microsoft.com/office/powerpoint/2010/main" val="226964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title_01">
    <p:spTree>
      <p:nvGrpSpPr>
        <p:cNvPr id="1" name=""/>
        <p:cNvGrpSpPr/>
        <p:nvPr/>
      </p:nvGrpSpPr>
      <p:grpSpPr>
        <a:xfrm>
          <a:off x="0" y="0"/>
          <a:ext cx="0" cy="0"/>
          <a:chOff x="0" y="0"/>
          <a:chExt cx="0" cy="0"/>
        </a:xfrm>
      </p:grpSpPr>
      <p:sp>
        <p:nvSpPr>
          <p:cNvPr id="13" name="Rechteck 12"/>
          <p:cNvSpPr/>
          <p:nvPr userDrawn="1"/>
        </p:nvSpPr>
        <p:spPr>
          <a:xfrm>
            <a:off x="0" y="0"/>
            <a:ext cx="12192000" cy="6858000"/>
          </a:xfrm>
          <a:prstGeom prst="rect">
            <a:avLst/>
          </a:prstGeom>
          <a:gradFill>
            <a:gsLst>
              <a:gs pos="0">
                <a:srgbClr val="89C0FF"/>
              </a:gs>
              <a:gs pos="100000">
                <a:srgbClr val="5486C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6260" y="5889117"/>
            <a:ext cx="1679601" cy="508800"/>
          </a:xfrm>
          <a:prstGeom prst="rect">
            <a:avLst/>
          </a:prstGeom>
        </p:spPr>
      </p:pic>
      <p:cxnSp>
        <p:nvCxnSpPr>
          <p:cNvPr id="17" name="Gerade Verbindung 16"/>
          <p:cNvCxnSpPr/>
          <p:nvPr/>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platzhalter 18"/>
          <p:cNvSpPr>
            <a:spLocks noGrp="1"/>
          </p:cNvSpPr>
          <p:nvPr>
            <p:ph type="body" sz="quarter" idx="11"/>
          </p:nvPr>
        </p:nvSpPr>
        <p:spPr>
          <a:xfrm>
            <a:off x="469105" y="2640129"/>
            <a:ext cx="5412316" cy="1969771"/>
          </a:xfrm>
        </p:spPr>
        <p:txBody>
          <a:bodyPr wrap="square">
            <a:spAutoFit/>
          </a:bodyPr>
          <a:lstStyle>
            <a:lvl1pPr marL="0" indent="0">
              <a:buNone/>
              <a:defRPr sz="6400">
                <a:solidFill>
                  <a:schemeClr val="bg1"/>
                </a:solidFill>
                <a:latin typeface="BISansCond" panose="02000006050000020004" pitchFamily="2" charset="0"/>
              </a:defRPr>
            </a:lvl1pPr>
          </a:lstStyle>
          <a:p>
            <a:pPr lvl="0"/>
            <a:r>
              <a:rPr lang="de-DE" noProof="0"/>
              <a:t>Mastertextformat bearbeiten</a:t>
            </a:r>
          </a:p>
        </p:txBody>
      </p:sp>
      <p:sp>
        <p:nvSpPr>
          <p:cNvPr id="20" name="Textplatzhalter 18"/>
          <p:cNvSpPr>
            <a:spLocks noGrp="1"/>
          </p:cNvSpPr>
          <p:nvPr>
            <p:ph type="body" sz="quarter" idx="12"/>
          </p:nvPr>
        </p:nvSpPr>
        <p:spPr>
          <a:xfrm>
            <a:off x="469105" y="3718148"/>
            <a:ext cx="5412315" cy="492443"/>
          </a:xfrm>
        </p:spPr>
        <p:txBody>
          <a:bodyPr wrap="square">
            <a:spAutoFit/>
          </a:bodyPr>
          <a:lstStyle>
            <a:lvl1pPr marL="0" indent="0">
              <a:buNone/>
              <a:defRPr sz="3200">
                <a:solidFill>
                  <a:schemeClr val="bg1"/>
                </a:solidFill>
                <a:latin typeface="BISansCond" panose="02000006050000020004" pitchFamily="2" charset="0"/>
              </a:defRPr>
            </a:lvl1pPr>
          </a:lstStyle>
          <a:p>
            <a:pPr lvl="0"/>
            <a:r>
              <a:rPr lang="de-DE" noProof="0"/>
              <a:t>Mastertextformat bearbeiten</a:t>
            </a:r>
          </a:p>
        </p:txBody>
      </p:sp>
      <p:cxnSp>
        <p:nvCxnSpPr>
          <p:cNvPr id="10" name="Gerade Verbindung 9"/>
          <p:cNvCxnSpPr/>
          <p:nvPr userDrawn="1"/>
        </p:nvCxnSpPr>
        <p:spPr>
          <a:xfrm>
            <a:off x="0" y="2492389"/>
            <a:ext cx="12192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499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1.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6.xml"/><Relationship Id="rId7"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5" Type="http://schemas.openxmlformats.org/officeDocument/2006/relationships/slideLayout" Target="../slideLayouts/slideLayout58.xml"/><Relationship Id="rId4"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2.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image" Target="../media/image1.png"/><Relationship Id="rId5" Type="http://schemas.openxmlformats.org/officeDocument/2006/relationships/theme" Target="../theme/theme6.xml"/><Relationship Id="rId4"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5" Type="http://schemas.openxmlformats.org/officeDocument/2006/relationships/theme" Target="../theme/theme7.xml"/><Relationship Id="rId4"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69" y="48946"/>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29"/>
            <a:ext cx="11211800" cy="492443"/>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1"/>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092428" y="6547611"/>
            <a:ext cx="846387"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9FC3183C-1A43-43C0-8392-1DBE7E166C5E}" type="datetime1">
              <a:rPr lang="en-GB" smtClean="0"/>
              <a:pPr/>
              <a:t>18/06/2020</a:t>
            </a:fld>
            <a:endParaRPr lang="en-GB" dirty="0"/>
          </a:p>
        </p:txBody>
      </p:sp>
      <p:sp>
        <p:nvSpPr>
          <p:cNvPr id="5" name="Fußzeilenplatzhalter 4"/>
          <p:cNvSpPr>
            <a:spLocks noGrp="1"/>
          </p:cNvSpPr>
          <p:nvPr>
            <p:ph type="ftr" sz="quarter" idx="3"/>
          </p:nvPr>
        </p:nvSpPr>
        <p:spPr>
          <a:xfrm>
            <a:off x="1801771" y="6547611"/>
            <a:ext cx="8186291" cy="205184"/>
          </a:xfrm>
          <a:prstGeom prst="rect">
            <a:avLst/>
          </a:prstGeom>
        </p:spPr>
        <p:txBody>
          <a:bodyPr vert="horz" wrap="square" lIns="0" tIns="0" rIns="0" bIns="0" rtlCol="0" anchor="ctr">
            <a:spAutoFit/>
          </a:bodyPr>
          <a:lstStyle>
            <a:lvl1pPr algn="l">
              <a:defRPr sz="1333">
                <a:solidFill>
                  <a:schemeClr val="bg1">
                    <a:lumMod val="50000"/>
                  </a:schemeClr>
                </a:solidFill>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4"/>
          </p:nvPr>
        </p:nvSpPr>
        <p:spPr>
          <a:xfrm>
            <a:off x="11492441" y="6547611"/>
            <a:ext cx="209459"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grpSp>
        <p:nvGrpSpPr>
          <p:cNvPr id="17" name="Gruppieren 16"/>
          <p:cNvGrpSpPr/>
          <p:nvPr/>
        </p:nvGrpSpPr>
        <p:grpSpPr>
          <a:xfrm>
            <a:off x="243769" y="48946"/>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Tree>
    <p:extLst>
      <p:ext uri="{BB962C8B-B14F-4D97-AF65-F5344CB8AC3E}">
        <p14:creationId xmlns:p14="http://schemas.microsoft.com/office/powerpoint/2010/main" val="904634047"/>
      </p:ext>
    </p:extLst>
  </p:cSld>
  <p:clrMap bg1="lt1" tx1="dk1" bg2="lt2" tx2="dk2" accent1="accent1" accent2="accent2" accent3="accent3" accent4="accent4" accent5="accent5" accent6="accent6" hlink="hlink" folHlink="folHlink"/>
  <p:sldLayoutIdLst>
    <p:sldLayoutId id="2147485766" r:id="rId1"/>
    <p:sldLayoutId id="2147485767" r:id="rId2"/>
    <p:sldLayoutId id="2147485768" r:id="rId3"/>
    <p:sldLayoutId id="2147485769" r:id="rId4"/>
    <p:sldLayoutId id="2147485770" r:id="rId5"/>
    <p:sldLayoutId id="2147485771"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9170" rtl="0" eaLnBrk="1" latinLnBrk="0" hangingPunct="1">
        <a:spcBef>
          <a:spcPct val="0"/>
        </a:spcBef>
        <a:buNone/>
        <a:defRPr sz="3200" kern="1200">
          <a:solidFill>
            <a:srgbClr val="003366"/>
          </a:solidFill>
          <a:latin typeface="Arial" panose="020B0604020202020204" pitchFamily="34" charset="0"/>
          <a:ea typeface="+mj-ea"/>
          <a:cs typeface="Arial" panose="020B0604020202020204" pitchFamily="34" charset="0"/>
        </a:defRPr>
      </a:lvl1pPr>
    </p:titleStyle>
    <p:bodyStyle>
      <a:lvl1pPr marL="355591" indent="-355591" algn="l" defTabSz="1219170" rtl="0" eaLnBrk="1" latinLnBrk="0" hangingPunct="1">
        <a:spcBef>
          <a:spcPts val="533"/>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1pPr>
      <a:lvl2pPr marL="601118" indent="-245527" algn="l" defTabSz="121917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2pPr>
      <a:lvl3pPr marL="838179" indent="-237061" algn="l" defTabSz="121917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3pPr>
      <a:lvl4pPr marL="1075240" indent="-237061" algn="l" defTabSz="121917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4pPr>
      <a:lvl5pPr marL="1312301" indent="-237061" algn="l" defTabSz="1219170" rtl="0" eaLnBrk="1" latinLnBrk="0" hangingPunct="1">
        <a:spcBef>
          <a:spcPts val="0"/>
        </a:spcBef>
        <a:buFont typeface="Wingdings" panose="05000000000000000000" pitchFamily="2" charset="2"/>
        <a:buChar char="§"/>
        <a:defRPr sz="2133"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69" y="48946"/>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29"/>
            <a:ext cx="11211800" cy="492443"/>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1"/>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130902" y="6547611"/>
            <a:ext cx="807913" cy="205184"/>
          </a:xfrm>
          <a:prstGeom prst="rect">
            <a:avLst/>
          </a:prstGeom>
        </p:spPr>
        <p:txBody>
          <a:bodyPr vert="horz" wrap="none" lIns="0" tIns="0" rIns="0" bIns="0" rtlCol="0" anchor="ctr">
            <a:spAutoFit/>
          </a:bodyPr>
          <a:lstStyle>
            <a:lvl1pPr algn="r">
              <a:defRPr sz="1333">
                <a:solidFill>
                  <a:schemeClr val="bg1">
                    <a:lumMod val="50000"/>
                  </a:schemeClr>
                </a:solidFill>
                <a:latin typeface="BISansCond" panose="02000006050000020004" pitchFamily="2" charset="0"/>
              </a:defRPr>
            </a:lvl1pPr>
          </a:lstStyle>
          <a:p>
            <a:fld id="{9FC3183C-1A43-43C0-8392-1DBE7E166C5E}" type="datetime1">
              <a:rPr lang="en-GB" noProof="0" smtClean="0"/>
              <a:t>18/06/2020</a:t>
            </a:fld>
            <a:endParaRPr lang="en-GB" noProof="0" dirty="0"/>
          </a:p>
        </p:txBody>
      </p:sp>
      <p:sp>
        <p:nvSpPr>
          <p:cNvPr id="5" name="Fußzeilenplatzhalter 4"/>
          <p:cNvSpPr>
            <a:spLocks noGrp="1"/>
          </p:cNvSpPr>
          <p:nvPr>
            <p:ph type="ftr" sz="quarter" idx="3"/>
          </p:nvPr>
        </p:nvSpPr>
        <p:spPr>
          <a:xfrm>
            <a:off x="1801771" y="6547611"/>
            <a:ext cx="8186291" cy="205184"/>
          </a:xfrm>
          <a:prstGeom prst="rect">
            <a:avLst/>
          </a:prstGeom>
        </p:spPr>
        <p:txBody>
          <a:bodyPr vert="horz" wrap="square" lIns="0" tIns="0" rIns="0" bIns="0" rtlCol="0" anchor="ctr">
            <a:spAutoFit/>
          </a:bodyPr>
          <a:lstStyle>
            <a:lvl1pPr algn="l">
              <a:defRPr sz="1333">
                <a:solidFill>
                  <a:schemeClr val="bg1">
                    <a:lumMod val="50000"/>
                  </a:schemeClr>
                </a:solidFill>
                <a:latin typeface="BISansCond" panose="02000006050000020004" pitchFamily="2" charset="0"/>
              </a:defRPr>
            </a:lvl1pPr>
          </a:lstStyle>
          <a:p>
            <a:r>
              <a:rPr lang="en-GB" noProof="0" dirty="0"/>
              <a:t>Presentation title, date, author</a:t>
            </a:r>
          </a:p>
        </p:txBody>
      </p:sp>
      <p:sp>
        <p:nvSpPr>
          <p:cNvPr id="6" name="Foliennummernplatzhalter 5"/>
          <p:cNvSpPr>
            <a:spLocks noGrp="1"/>
          </p:cNvSpPr>
          <p:nvPr>
            <p:ph type="sldNum" sz="quarter" idx="4"/>
          </p:nvPr>
        </p:nvSpPr>
        <p:spPr>
          <a:xfrm>
            <a:off x="11504730" y="6547642"/>
            <a:ext cx="197170" cy="205121"/>
          </a:xfrm>
          <a:prstGeom prst="rect">
            <a:avLst/>
          </a:prstGeom>
        </p:spPr>
        <p:txBody>
          <a:bodyPr vert="horz" wrap="none" lIns="0" tIns="0" rIns="0" bIns="0" rtlCol="0" anchor="ctr">
            <a:spAutoFit/>
          </a:bodyPr>
          <a:lstStyle>
            <a:lvl1pPr algn="r">
              <a:defRPr sz="1333">
                <a:solidFill>
                  <a:schemeClr val="bg1">
                    <a:lumMod val="50000"/>
                  </a:schemeClr>
                </a:solidFill>
                <a:latin typeface="BISansCond" panose="02000006050000020004" pitchFamily="2" charset="0"/>
              </a:defRPr>
            </a:lvl1pPr>
          </a:lstStyle>
          <a:p>
            <a:fld id="{143B55C4-4F5A-416B-997D-6CE47EB0A945}" type="slidenum">
              <a:rPr lang="en-GB" noProof="0" smtClean="0"/>
              <a:pPr/>
              <a:t>‹#›</a:t>
            </a:fld>
            <a:endParaRPr lang="en-GB" noProof="0" dirty="0"/>
          </a:p>
        </p:txBody>
      </p:sp>
      <p:grpSp>
        <p:nvGrpSpPr>
          <p:cNvPr id="17" name="Gruppieren 16"/>
          <p:cNvGrpSpPr/>
          <p:nvPr/>
        </p:nvGrpSpPr>
        <p:grpSpPr>
          <a:xfrm>
            <a:off x="243769" y="48946"/>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20"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Tree>
    <p:extLst>
      <p:ext uri="{BB962C8B-B14F-4D97-AF65-F5344CB8AC3E}">
        <p14:creationId xmlns:p14="http://schemas.microsoft.com/office/powerpoint/2010/main" val="381616549"/>
      </p:ext>
    </p:extLst>
  </p:cSld>
  <p:clrMap bg1="lt1" tx1="dk1" bg2="lt2" tx2="dk2" accent1="accent1" accent2="accent2" accent3="accent3" accent4="accent4" accent5="accent5" accent6="accent6" hlink="hlink" folHlink="folHlink"/>
  <p:sldLayoutIdLst>
    <p:sldLayoutId id="2147485798" r:id="rId1"/>
    <p:sldLayoutId id="2147485799" r:id="rId2"/>
    <p:sldLayoutId id="2147485800" r:id="rId3"/>
    <p:sldLayoutId id="2147485801" r:id="rId4"/>
    <p:sldLayoutId id="2147485802" r:id="rId5"/>
    <p:sldLayoutId id="2147485803" r:id="rId6"/>
    <p:sldLayoutId id="2147485804" r:id="rId7"/>
    <p:sldLayoutId id="2147485805" r:id="rId8"/>
    <p:sldLayoutId id="2147485806" r:id="rId9"/>
    <p:sldLayoutId id="2147485807" r:id="rId10"/>
    <p:sldLayoutId id="2147485808" r:id="rId11"/>
    <p:sldLayoutId id="2147485809" r:id="rId12"/>
    <p:sldLayoutId id="2147485810" r:id="rId13"/>
    <p:sldLayoutId id="2147485811" r:id="rId14"/>
    <p:sldLayoutId id="2147485812" r:id="rId15"/>
    <p:sldLayoutId id="2147485813" r:id="rId16"/>
    <p:sldLayoutId id="2147485814" r:id="rId17"/>
    <p:sldLayoutId id="214748581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9170" rtl="0" eaLnBrk="1" latinLnBrk="0" hangingPunct="1">
        <a:spcBef>
          <a:spcPct val="0"/>
        </a:spcBef>
        <a:buNone/>
        <a:defRPr sz="3200" kern="1200">
          <a:solidFill>
            <a:srgbClr val="003366"/>
          </a:solidFill>
          <a:latin typeface="+mj-lt"/>
          <a:ea typeface="+mj-ea"/>
          <a:cs typeface="+mj-cs"/>
        </a:defRPr>
      </a:lvl1pPr>
    </p:titleStyle>
    <p:bodyStyle>
      <a:lvl1pPr marL="355591" indent="-355591" algn="l" defTabSz="1219170" rtl="0" eaLnBrk="1" latinLnBrk="0" hangingPunct="1">
        <a:spcBef>
          <a:spcPts val="533"/>
        </a:spcBef>
        <a:buFont typeface="Arial" panose="020B0604020202020204" pitchFamily="34" charset="0"/>
        <a:buChar char="•"/>
        <a:defRPr sz="2667" kern="1200">
          <a:solidFill>
            <a:schemeClr val="tx1"/>
          </a:solidFill>
          <a:latin typeface="+mn-lt"/>
          <a:ea typeface="+mn-ea"/>
          <a:cs typeface="+mn-cs"/>
        </a:defRPr>
      </a:lvl1pPr>
      <a:lvl2pPr marL="601118" indent="-245527"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2pPr>
      <a:lvl3pPr marL="838179" indent="-237061"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3pPr>
      <a:lvl4pPr marL="1075240" indent="-237061"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4pPr>
      <a:lvl5pPr marL="1312301" indent="-237061" algn="l" defTabSz="1219170" rtl="0" eaLnBrk="1" latinLnBrk="0" hangingPunct="1">
        <a:spcBef>
          <a:spcPts val="0"/>
        </a:spcBef>
        <a:buFont typeface="Wingdings" panose="05000000000000000000" pitchFamily="2" charset="2"/>
        <a:buChar char="§"/>
        <a:defRPr sz="2133"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69" y="48946"/>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29"/>
            <a:ext cx="11211800" cy="492443"/>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1"/>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130902" y="6547611"/>
            <a:ext cx="807913" cy="205184"/>
          </a:xfrm>
          <a:prstGeom prst="rect">
            <a:avLst/>
          </a:prstGeom>
        </p:spPr>
        <p:txBody>
          <a:bodyPr vert="horz" wrap="none" lIns="0" tIns="0" rIns="0" bIns="0" rtlCol="0" anchor="ctr">
            <a:spAutoFit/>
          </a:bodyPr>
          <a:lstStyle>
            <a:lvl1pPr algn="r">
              <a:defRPr sz="1333">
                <a:solidFill>
                  <a:schemeClr val="bg1">
                    <a:lumMod val="50000"/>
                  </a:schemeClr>
                </a:solidFill>
                <a:latin typeface="BISansCond" panose="02000006050000020004" pitchFamily="2" charset="0"/>
              </a:defRPr>
            </a:lvl1pPr>
          </a:lstStyle>
          <a:p>
            <a:fld id="{9FC3183C-1A43-43C0-8392-1DBE7E166C5E}" type="datetime1">
              <a:rPr lang="en-GB" smtClean="0">
                <a:solidFill>
                  <a:prstClr val="white">
                    <a:lumMod val="50000"/>
                  </a:prstClr>
                </a:solidFill>
              </a:rPr>
              <a:pPr/>
              <a:t>18/06/2020</a:t>
            </a:fld>
            <a:endParaRPr lang="en-GB" dirty="0">
              <a:solidFill>
                <a:prstClr val="white">
                  <a:lumMod val="50000"/>
                </a:prstClr>
              </a:solidFill>
            </a:endParaRPr>
          </a:p>
        </p:txBody>
      </p:sp>
      <p:sp>
        <p:nvSpPr>
          <p:cNvPr id="5" name="Fußzeilenplatzhalter 4"/>
          <p:cNvSpPr>
            <a:spLocks noGrp="1"/>
          </p:cNvSpPr>
          <p:nvPr>
            <p:ph type="ftr" sz="quarter" idx="3"/>
          </p:nvPr>
        </p:nvSpPr>
        <p:spPr>
          <a:xfrm>
            <a:off x="1801771" y="6547611"/>
            <a:ext cx="8186291" cy="205184"/>
          </a:xfrm>
          <a:prstGeom prst="rect">
            <a:avLst/>
          </a:prstGeom>
        </p:spPr>
        <p:txBody>
          <a:bodyPr vert="horz" wrap="square" lIns="0" tIns="0" rIns="0" bIns="0" rtlCol="0" anchor="ctr">
            <a:spAutoFit/>
          </a:bodyPr>
          <a:lstStyle>
            <a:lvl1pPr algn="l">
              <a:defRPr sz="1333">
                <a:solidFill>
                  <a:schemeClr val="bg1">
                    <a:lumMod val="50000"/>
                  </a:schemeClr>
                </a:solidFill>
                <a:latin typeface="BISansCond" panose="02000006050000020004" pitchFamily="2" charset="0"/>
              </a:defRPr>
            </a:lvl1pPr>
          </a:lstStyle>
          <a:p>
            <a:r>
              <a:rPr lang="en-GB" dirty="0">
                <a:solidFill>
                  <a:prstClr val="white">
                    <a:lumMod val="50000"/>
                  </a:prstClr>
                </a:solidFill>
              </a:rPr>
              <a:t>Presentation title, date, author</a:t>
            </a:r>
          </a:p>
        </p:txBody>
      </p:sp>
      <p:sp>
        <p:nvSpPr>
          <p:cNvPr id="6" name="Foliennummernplatzhalter 5"/>
          <p:cNvSpPr>
            <a:spLocks noGrp="1"/>
          </p:cNvSpPr>
          <p:nvPr>
            <p:ph type="sldNum" sz="quarter" idx="4"/>
          </p:nvPr>
        </p:nvSpPr>
        <p:spPr>
          <a:xfrm>
            <a:off x="11504730" y="6547642"/>
            <a:ext cx="197170" cy="205121"/>
          </a:xfrm>
          <a:prstGeom prst="rect">
            <a:avLst/>
          </a:prstGeom>
        </p:spPr>
        <p:txBody>
          <a:bodyPr vert="horz" wrap="none" lIns="0" tIns="0" rIns="0" bIns="0" rtlCol="0" anchor="ctr">
            <a:spAutoFit/>
          </a:bodyPr>
          <a:lstStyle>
            <a:lvl1pPr algn="r">
              <a:defRPr sz="1333">
                <a:solidFill>
                  <a:schemeClr val="bg1">
                    <a:lumMod val="50000"/>
                  </a:schemeClr>
                </a:solidFill>
                <a:latin typeface="BISansCond" panose="02000006050000020004" pitchFamily="2" charset="0"/>
              </a:defRPr>
            </a:lvl1pPr>
          </a:lstStyle>
          <a:p>
            <a:fld id="{143B55C4-4F5A-416B-997D-6CE47EB0A945}" type="slidenum">
              <a:rPr lang="en-GB" smtClean="0">
                <a:solidFill>
                  <a:prstClr val="white">
                    <a:lumMod val="50000"/>
                  </a:prstClr>
                </a:solidFill>
              </a:rPr>
              <a:pPr/>
              <a:t>‹#›</a:t>
            </a:fld>
            <a:endParaRPr lang="en-GB" dirty="0">
              <a:solidFill>
                <a:prstClr val="white">
                  <a:lumMod val="50000"/>
                </a:prstClr>
              </a:solidFill>
            </a:endParaRPr>
          </a:p>
        </p:txBody>
      </p:sp>
      <p:grpSp>
        <p:nvGrpSpPr>
          <p:cNvPr id="17" name="Gruppieren 16"/>
          <p:cNvGrpSpPr/>
          <p:nvPr/>
        </p:nvGrpSpPr>
        <p:grpSpPr>
          <a:xfrm>
            <a:off x="243769" y="48946"/>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20"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Tree>
    <p:extLst>
      <p:ext uri="{BB962C8B-B14F-4D97-AF65-F5344CB8AC3E}">
        <p14:creationId xmlns:p14="http://schemas.microsoft.com/office/powerpoint/2010/main" val="1984941720"/>
      </p:ext>
    </p:extLst>
  </p:cSld>
  <p:clrMap bg1="lt1" tx1="dk1" bg2="lt2" tx2="dk2" accent1="accent1" accent2="accent2" accent3="accent3" accent4="accent4" accent5="accent5" accent6="accent6" hlink="hlink" folHlink="folHlink"/>
  <p:sldLayoutIdLst>
    <p:sldLayoutId id="2147485817" r:id="rId1"/>
    <p:sldLayoutId id="2147485818" r:id="rId2"/>
    <p:sldLayoutId id="2147485819" r:id="rId3"/>
    <p:sldLayoutId id="2147485820" r:id="rId4"/>
    <p:sldLayoutId id="2147485821" r:id="rId5"/>
    <p:sldLayoutId id="2147485822" r:id="rId6"/>
    <p:sldLayoutId id="2147485823" r:id="rId7"/>
    <p:sldLayoutId id="2147485824" r:id="rId8"/>
    <p:sldLayoutId id="2147485825" r:id="rId9"/>
    <p:sldLayoutId id="2147485826" r:id="rId10"/>
    <p:sldLayoutId id="2147485827" r:id="rId11"/>
    <p:sldLayoutId id="2147485828" r:id="rId12"/>
    <p:sldLayoutId id="2147485829" r:id="rId13"/>
    <p:sldLayoutId id="2147485830" r:id="rId14"/>
    <p:sldLayoutId id="2147485831" r:id="rId15"/>
    <p:sldLayoutId id="2147485832" r:id="rId16"/>
    <p:sldLayoutId id="2147485833" r:id="rId17"/>
    <p:sldLayoutId id="2147485834"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9170" rtl="0" eaLnBrk="1" latinLnBrk="0" hangingPunct="1">
        <a:spcBef>
          <a:spcPct val="0"/>
        </a:spcBef>
        <a:buNone/>
        <a:defRPr sz="3200" kern="1200">
          <a:solidFill>
            <a:srgbClr val="003366"/>
          </a:solidFill>
          <a:latin typeface="+mj-lt"/>
          <a:ea typeface="+mj-ea"/>
          <a:cs typeface="+mj-cs"/>
        </a:defRPr>
      </a:lvl1pPr>
    </p:titleStyle>
    <p:bodyStyle>
      <a:lvl1pPr marL="355591" indent="-355591" algn="l" defTabSz="1219170" rtl="0" eaLnBrk="1" latinLnBrk="0" hangingPunct="1">
        <a:spcBef>
          <a:spcPts val="533"/>
        </a:spcBef>
        <a:buFont typeface="Arial" panose="020B0604020202020204" pitchFamily="34" charset="0"/>
        <a:buChar char="•"/>
        <a:defRPr sz="2667" kern="1200">
          <a:solidFill>
            <a:schemeClr val="tx1"/>
          </a:solidFill>
          <a:latin typeface="+mn-lt"/>
          <a:ea typeface="+mn-ea"/>
          <a:cs typeface="+mn-cs"/>
        </a:defRPr>
      </a:lvl1pPr>
      <a:lvl2pPr marL="601118" indent="-245527"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2pPr>
      <a:lvl3pPr marL="838179" indent="-237061"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3pPr>
      <a:lvl4pPr marL="1075240" indent="-237061" algn="l" defTabSz="1219170" rtl="0" eaLnBrk="1" latinLnBrk="0" hangingPunct="1">
        <a:spcBef>
          <a:spcPts val="0"/>
        </a:spcBef>
        <a:buFont typeface="Arial" panose="020B0604020202020204" pitchFamily="34" charset="0"/>
        <a:buChar char="–"/>
        <a:defRPr sz="2133" kern="1200">
          <a:solidFill>
            <a:schemeClr val="tx1"/>
          </a:solidFill>
          <a:latin typeface="+mn-lt"/>
          <a:ea typeface="+mn-ea"/>
          <a:cs typeface="+mn-cs"/>
        </a:defRPr>
      </a:lvl4pPr>
      <a:lvl5pPr marL="1312301" indent="-237061" algn="l" defTabSz="1219170" rtl="0" eaLnBrk="1" latinLnBrk="0" hangingPunct="1">
        <a:spcBef>
          <a:spcPts val="0"/>
        </a:spcBef>
        <a:buFont typeface="Wingdings" panose="05000000000000000000" pitchFamily="2" charset="2"/>
        <a:buChar char="§"/>
        <a:defRPr sz="2133"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70" y="48947"/>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29"/>
            <a:ext cx="11211800" cy="492443"/>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1"/>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092429" y="6547611"/>
            <a:ext cx="846387"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9FC3183C-1A43-43C0-8392-1DBE7E166C5E}" type="datetime1">
              <a:rPr lang="en-GB" smtClean="0"/>
              <a:pPr/>
              <a:t>18/06/2020</a:t>
            </a:fld>
            <a:endParaRPr lang="en-GB" dirty="0"/>
          </a:p>
        </p:txBody>
      </p:sp>
      <p:sp>
        <p:nvSpPr>
          <p:cNvPr id="5" name="Fußzeilenplatzhalter 4"/>
          <p:cNvSpPr>
            <a:spLocks noGrp="1"/>
          </p:cNvSpPr>
          <p:nvPr>
            <p:ph type="ftr" sz="quarter" idx="3"/>
          </p:nvPr>
        </p:nvSpPr>
        <p:spPr>
          <a:xfrm>
            <a:off x="1801772" y="6547611"/>
            <a:ext cx="8186291" cy="205184"/>
          </a:xfrm>
          <a:prstGeom prst="rect">
            <a:avLst/>
          </a:prstGeom>
        </p:spPr>
        <p:txBody>
          <a:bodyPr vert="horz" wrap="square" lIns="0" tIns="0" rIns="0" bIns="0" rtlCol="0" anchor="ctr">
            <a:spAutoFit/>
          </a:bodyPr>
          <a:lstStyle>
            <a:lvl1pPr algn="l">
              <a:defRPr sz="1333">
                <a:solidFill>
                  <a:schemeClr val="bg1">
                    <a:lumMod val="50000"/>
                  </a:schemeClr>
                </a:solidFill>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4"/>
          </p:nvPr>
        </p:nvSpPr>
        <p:spPr>
          <a:xfrm>
            <a:off x="11492441" y="6547611"/>
            <a:ext cx="209459"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grpSp>
        <p:nvGrpSpPr>
          <p:cNvPr id="17" name="Gruppieren 16"/>
          <p:cNvGrpSpPr/>
          <p:nvPr/>
        </p:nvGrpSpPr>
        <p:grpSpPr>
          <a:xfrm>
            <a:off x="243770" y="48947"/>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Tree>
    <p:extLst>
      <p:ext uri="{BB962C8B-B14F-4D97-AF65-F5344CB8AC3E}">
        <p14:creationId xmlns:p14="http://schemas.microsoft.com/office/powerpoint/2010/main" val="3502089489"/>
      </p:ext>
    </p:extLst>
  </p:cSld>
  <p:clrMap bg1="lt1" tx1="dk1" bg2="lt2" tx2="dk2" accent1="accent1" accent2="accent2" accent3="accent3" accent4="accent4" accent5="accent5" accent6="accent6" hlink="hlink" folHlink="folHlink"/>
  <p:sldLayoutIdLst>
    <p:sldLayoutId id="2147485836" r:id="rId1"/>
    <p:sldLayoutId id="2147485837" r:id="rId2"/>
    <p:sldLayoutId id="2147485838" r:id="rId3"/>
    <p:sldLayoutId id="2147485839" r:id="rId4"/>
    <p:sldLayoutId id="2147485840" r:id="rId5"/>
    <p:sldLayoutId id="2147485841" r:id="rId6"/>
    <p:sldLayoutId id="2147485842" r:id="rId7"/>
    <p:sldLayoutId id="2147485843" r:id="rId8"/>
    <p:sldLayoutId id="2147485844" r:id="rId9"/>
    <p:sldLayoutId id="2147485845" r:id="rId10"/>
    <p:sldLayoutId id="214748584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9140" rtl="0" eaLnBrk="1" latinLnBrk="0" hangingPunct="1">
        <a:spcBef>
          <a:spcPct val="0"/>
        </a:spcBef>
        <a:buNone/>
        <a:defRPr sz="3200" kern="1200">
          <a:solidFill>
            <a:srgbClr val="003366"/>
          </a:solidFill>
          <a:latin typeface="Arial" panose="020B0604020202020204" pitchFamily="34" charset="0"/>
          <a:ea typeface="+mj-ea"/>
          <a:cs typeface="Arial" panose="020B0604020202020204" pitchFamily="34" charset="0"/>
        </a:defRPr>
      </a:lvl1pPr>
    </p:titleStyle>
    <p:bodyStyle>
      <a:lvl1pPr marL="355582" indent="-355582" algn="l" defTabSz="1219140" rtl="0" eaLnBrk="1" latinLnBrk="0" hangingPunct="1">
        <a:spcBef>
          <a:spcPts val="533"/>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1pPr>
      <a:lvl2pPr marL="601104" indent="-245521"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2pPr>
      <a:lvl3pPr marL="838158" indent="-237055"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3pPr>
      <a:lvl4pPr marL="1075213" indent="-237055"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4pPr>
      <a:lvl5pPr marL="1312269" indent="-237055" algn="l" defTabSz="1219140" rtl="0" eaLnBrk="1" latinLnBrk="0" hangingPunct="1">
        <a:spcBef>
          <a:spcPts val="0"/>
        </a:spcBef>
        <a:buFont typeface="Wingdings" panose="05000000000000000000" pitchFamily="2" charset="2"/>
        <a:buChar char="§"/>
        <a:defRPr sz="2133" kern="1200">
          <a:solidFill>
            <a:schemeClr val="tx1"/>
          </a:solidFill>
          <a:latin typeface="Arial" panose="020B0604020202020204" pitchFamily="34" charset="0"/>
          <a:ea typeface="+mn-ea"/>
          <a:cs typeface="Arial" panose="020B0604020202020204" pitchFamily="34" charset="0"/>
        </a:defRPr>
      </a:lvl5pPr>
      <a:lvl6pPr marL="335263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70" y="48947"/>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29"/>
            <a:ext cx="11211800" cy="492443"/>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1"/>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092429" y="6547611"/>
            <a:ext cx="846387"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9FC3183C-1A43-43C0-8392-1DBE7E166C5E}" type="datetime1">
              <a:rPr lang="en-GB" smtClean="0"/>
              <a:pPr/>
              <a:t>18/06/2020</a:t>
            </a:fld>
            <a:endParaRPr lang="en-GB" dirty="0"/>
          </a:p>
        </p:txBody>
      </p:sp>
      <p:sp>
        <p:nvSpPr>
          <p:cNvPr id="5" name="Fußzeilenplatzhalter 4"/>
          <p:cNvSpPr>
            <a:spLocks noGrp="1"/>
          </p:cNvSpPr>
          <p:nvPr>
            <p:ph type="ftr" sz="quarter" idx="3"/>
          </p:nvPr>
        </p:nvSpPr>
        <p:spPr>
          <a:xfrm>
            <a:off x="1801772" y="6547611"/>
            <a:ext cx="8186291" cy="205184"/>
          </a:xfrm>
          <a:prstGeom prst="rect">
            <a:avLst/>
          </a:prstGeom>
        </p:spPr>
        <p:txBody>
          <a:bodyPr vert="horz" wrap="square" lIns="0" tIns="0" rIns="0" bIns="0" rtlCol="0" anchor="ctr">
            <a:spAutoFit/>
          </a:bodyPr>
          <a:lstStyle>
            <a:lvl1pPr algn="l">
              <a:defRPr sz="1333">
                <a:solidFill>
                  <a:schemeClr val="bg1">
                    <a:lumMod val="50000"/>
                  </a:schemeClr>
                </a:solidFill>
                <a:latin typeface="Arial" panose="020B0604020202020204" pitchFamily="34" charset="0"/>
                <a:cs typeface="Arial" panose="020B0604020202020204" pitchFamily="34" charset="0"/>
              </a:defRPr>
            </a:lvl1pPr>
          </a:lstStyle>
          <a:p>
            <a:r>
              <a:rPr lang="en-GB" dirty="0"/>
              <a:t>Presentation title, date, author</a:t>
            </a:r>
          </a:p>
        </p:txBody>
      </p:sp>
      <p:sp>
        <p:nvSpPr>
          <p:cNvPr id="6" name="Foliennummernplatzhalter 5"/>
          <p:cNvSpPr>
            <a:spLocks noGrp="1"/>
          </p:cNvSpPr>
          <p:nvPr>
            <p:ph type="sldNum" sz="quarter" idx="4"/>
          </p:nvPr>
        </p:nvSpPr>
        <p:spPr>
          <a:xfrm>
            <a:off x="11492441" y="6547611"/>
            <a:ext cx="209459" cy="205184"/>
          </a:xfrm>
          <a:prstGeom prst="rect">
            <a:avLst/>
          </a:prstGeom>
        </p:spPr>
        <p:txBody>
          <a:bodyPr vert="horz" wrap="none" lIns="0" tIns="0" rIns="0" bIns="0" rtlCol="0" anchor="ctr">
            <a:spAutoFit/>
          </a:bodyPr>
          <a:lstStyle>
            <a:lvl1pPr algn="r">
              <a:defRPr sz="1333">
                <a:solidFill>
                  <a:schemeClr val="bg1">
                    <a:lumMod val="50000"/>
                  </a:schemeClr>
                </a:solidFill>
                <a:latin typeface="Arial" panose="020B0604020202020204" pitchFamily="34" charset="0"/>
                <a:cs typeface="Arial" panose="020B0604020202020204" pitchFamily="34" charset="0"/>
              </a:defRPr>
            </a:lvl1pPr>
          </a:lstStyle>
          <a:p>
            <a:fld id="{143B55C4-4F5A-416B-997D-6CE47EB0A945}" type="slidenum">
              <a:rPr lang="en-GB" smtClean="0"/>
              <a:pPr/>
              <a:t>‹#›</a:t>
            </a:fld>
            <a:endParaRPr lang="en-GB" dirty="0"/>
          </a:p>
        </p:txBody>
      </p:sp>
      <p:grpSp>
        <p:nvGrpSpPr>
          <p:cNvPr id="17" name="Gruppieren 16"/>
          <p:cNvGrpSpPr/>
          <p:nvPr/>
        </p:nvGrpSpPr>
        <p:grpSpPr>
          <a:xfrm>
            <a:off x="243770" y="48947"/>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485924" y="6485508"/>
            <a:ext cx="840360" cy="254013"/>
          </a:xfrm>
          <a:prstGeom prst="rect">
            <a:avLst/>
          </a:prstGeom>
        </p:spPr>
      </p:pic>
    </p:spTree>
    <p:extLst>
      <p:ext uri="{BB962C8B-B14F-4D97-AF65-F5344CB8AC3E}">
        <p14:creationId xmlns:p14="http://schemas.microsoft.com/office/powerpoint/2010/main" val="3376013641"/>
      </p:ext>
    </p:extLst>
  </p:cSld>
  <p:clrMap bg1="lt1" tx1="dk1" bg2="lt2" tx2="dk2" accent1="accent1" accent2="accent2" accent3="accent3" accent4="accent4" accent5="accent5" accent6="accent6" hlink="hlink" folHlink="folHlink"/>
  <p:sldLayoutIdLst>
    <p:sldLayoutId id="2147485849" r:id="rId1"/>
    <p:sldLayoutId id="2147485850" r:id="rId2"/>
    <p:sldLayoutId id="2147485851" r:id="rId3"/>
    <p:sldLayoutId id="2147485852" r:id="rId4"/>
    <p:sldLayoutId id="2147485853" r:id="rId5"/>
    <p:sldLayoutId id="214748585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9140" rtl="0" eaLnBrk="1" latinLnBrk="0" hangingPunct="1">
        <a:spcBef>
          <a:spcPct val="0"/>
        </a:spcBef>
        <a:buNone/>
        <a:defRPr sz="3200" kern="1200">
          <a:solidFill>
            <a:srgbClr val="003366"/>
          </a:solidFill>
          <a:latin typeface="Arial" panose="020B0604020202020204" pitchFamily="34" charset="0"/>
          <a:ea typeface="+mj-ea"/>
          <a:cs typeface="Arial" panose="020B0604020202020204" pitchFamily="34" charset="0"/>
        </a:defRPr>
      </a:lvl1pPr>
    </p:titleStyle>
    <p:bodyStyle>
      <a:lvl1pPr marL="355582" indent="-355582" algn="l" defTabSz="1219140" rtl="0" eaLnBrk="1" latinLnBrk="0" hangingPunct="1">
        <a:spcBef>
          <a:spcPts val="533"/>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1pPr>
      <a:lvl2pPr marL="601104" indent="-245521"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2pPr>
      <a:lvl3pPr marL="838158" indent="-237055"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3pPr>
      <a:lvl4pPr marL="1075213" indent="-237055" algn="l" defTabSz="1219140" rtl="0" eaLnBrk="1" latinLnBrk="0" hangingPunct="1">
        <a:spcBef>
          <a:spcPts val="0"/>
        </a:spcBef>
        <a:buFont typeface="Arial" panose="020B0604020202020204" pitchFamily="34" charset="0"/>
        <a:buChar char="–"/>
        <a:defRPr sz="2133" kern="1200">
          <a:solidFill>
            <a:schemeClr val="tx1"/>
          </a:solidFill>
          <a:latin typeface="Arial" panose="020B0604020202020204" pitchFamily="34" charset="0"/>
          <a:ea typeface="+mn-ea"/>
          <a:cs typeface="Arial" panose="020B0604020202020204" pitchFamily="34" charset="0"/>
        </a:defRPr>
      </a:lvl4pPr>
      <a:lvl5pPr marL="1312269" indent="-237055" algn="l" defTabSz="1219140" rtl="0" eaLnBrk="1" latinLnBrk="0" hangingPunct="1">
        <a:spcBef>
          <a:spcPts val="0"/>
        </a:spcBef>
        <a:buFont typeface="Wingdings" panose="05000000000000000000" pitchFamily="2" charset="2"/>
        <a:buChar char="§"/>
        <a:defRPr sz="2133" kern="1200">
          <a:solidFill>
            <a:schemeClr val="tx1"/>
          </a:solidFill>
          <a:latin typeface="Arial" panose="020B0604020202020204" pitchFamily="34" charset="0"/>
          <a:ea typeface="+mn-ea"/>
          <a:cs typeface="Arial" panose="020B0604020202020204" pitchFamily="34" charset="0"/>
        </a:defRPr>
      </a:lvl5pPr>
      <a:lvl6pPr marL="335263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Gruppieren 22"/>
          <p:cNvGrpSpPr/>
          <p:nvPr/>
        </p:nvGrpSpPr>
        <p:grpSpPr>
          <a:xfrm>
            <a:off x="243788" y="48979"/>
            <a:ext cx="11710247" cy="6809055"/>
            <a:chOff x="182826" y="36709"/>
            <a:chExt cx="8782685" cy="5106791"/>
          </a:xfrm>
        </p:grpSpPr>
        <p:cxnSp>
          <p:nvCxnSpPr>
            <p:cNvPr id="9" name="Gerade Verbindung 8"/>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sp>
        <p:nvSpPr>
          <p:cNvPr id="2" name="Titelplatzhalter 1"/>
          <p:cNvSpPr>
            <a:spLocks noGrp="1"/>
          </p:cNvSpPr>
          <p:nvPr>
            <p:ph type="title"/>
          </p:nvPr>
        </p:nvSpPr>
        <p:spPr>
          <a:xfrm>
            <a:off x="490100" y="387431"/>
            <a:ext cx="11211800" cy="369332"/>
          </a:xfrm>
          <a:prstGeom prst="rect">
            <a:avLst/>
          </a:prstGeom>
        </p:spPr>
        <p:txBody>
          <a:bodyPr vert="horz" wrap="square" lIns="0" tIns="0" rIns="0" bIns="0" rtlCol="0" anchor="t" anchorCtr="0">
            <a:sp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90100" y="1600204"/>
            <a:ext cx="11211800" cy="4525963"/>
          </a:xfrm>
          <a:prstGeom prst="rect">
            <a:avLst/>
          </a:prstGeom>
        </p:spPr>
        <p:txBody>
          <a:bodyPr vert="horz" lIns="0" tIns="0" rIns="0" bIns="0" rtlCol="0">
            <a:no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10336096" y="6573259"/>
            <a:ext cx="602729" cy="153888"/>
          </a:xfrm>
          <a:prstGeom prst="rect">
            <a:avLst/>
          </a:prstGeom>
        </p:spPr>
        <p:txBody>
          <a:bodyPr vert="horz" wrap="none" lIns="0" tIns="0" rIns="0" bIns="0" rtlCol="0" anchor="ctr">
            <a:spAutoFit/>
          </a:bodyPr>
          <a:lstStyle>
            <a:lvl1pPr algn="r">
              <a:defRPr sz="1000">
                <a:solidFill>
                  <a:schemeClr val="bg1">
                    <a:lumMod val="50000"/>
                  </a:schemeClr>
                </a:solidFill>
                <a:latin typeface="BISansCond" panose="02000006050000020004" pitchFamily="2" charset="0"/>
              </a:defRPr>
            </a:lvl1pPr>
          </a:lstStyle>
          <a:p>
            <a:fld id="{9FC3183C-1A43-43C0-8392-1DBE7E166C5E}" type="datetime1">
              <a:rPr lang="en-GB" noProof="0" smtClean="0"/>
              <a:t>18/06/2020</a:t>
            </a:fld>
            <a:endParaRPr lang="en-GB" noProof="0" dirty="0"/>
          </a:p>
        </p:txBody>
      </p:sp>
      <p:sp>
        <p:nvSpPr>
          <p:cNvPr id="5" name="Fußzeilenplatzhalter 4"/>
          <p:cNvSpPr>
            <a:spLocks noGrp="1"/>
          </p:cNvSpPr>
          <p:nvPr>
            <p:ph type="ftr" sz="quarter" idx="3"/>
          </p:nvPr>
        </p:nvSpPr>
        <p:spPr>
          <a:xfrm>
            <a:off x="1801773" y="6573259"/>
            <a:ext cx="8186291" cy="153888"/>
          </a:xfrm>
          <a:prstGeom prst="rect">
            <a:avLst/>
          </a:prstGeom>
        </p:spPr>
        <p:txBody>
          <a:bodyPr vert="horz" wrap="square" lIns="0" tIns="0" rIns="0" bIns="0" rtlCol="0" anchor="ctr">
            <a:spAutoFit/>
          </a:bodyPr>
          <a:lstStyle>
            <a:lvl1pPr algn="l">
              <a:defRPr sz="1000">
                <a:solidFill>
                  <a:schemeClr val="bg1">
                    <a:lumMod val="50000"/>
                  </a:schemeClr>
                </a:solidFill>
                <a:latin typeface="BISansCond" panose="02000006050000020004" pitchFamily="2" charset="0"/>
              </a:defRPr>
            </a:lvl1pPr>
          </a:lstStyle>
          <a:p>
            <a:r>
              <a:rPr lang="en-GB" noProof="0" dirty="0"/>
              <a:t>Presentation title, date, author</a:t>
            </a:r>
          </a:p>
        </p:txBody>
      </p:sp>
      <p:sp>
        <p:nvSpPr>
          <p:cNvPr id="6" name="Foliennummernplatzhalter 5"/>
          <p:cNvSpPr>
            <a:spLocks noGrp="1"/>
          </p:cNvSpPr>
          <p:nvPr>
            <p:ph type="sldNum" sz="quarter" idx="4"/>
          </p:nvPr>
        </p:nvSpPr>
        <p:spPr>
          <a:xfrm>
            <a:off x="11552820" y="6573259"/>
            <a:ext cx="149080" cy="153888"/>
          </a:xfrm>
          <a:prstGeom prst="rect">
            <a:avLst/>
          </a:prstGeom>
        </p:spPr>
        <p:txBody>
          <a:bodyPr vert="horz" wrap="none" lIns="0" tIns="0" rIns="0" bIns="0" rtlCol="0" anchor="ctr">
            <a:spAutoFit/>
          </a:bodyPr>
          <a:lstStyle>
            <a:lvl1pPr algn="r">
              <a:defRPr sz="1000">
                <a:solidFill>
                  <a:schemeClr val="bg1">
                    <a:lumMod val="50000"/>
                  </a:schemeClr>
                </a:solidFill>
                <a:latin typeface="BISansCond" panose="02000006050000020004" pitchFamily="2" charset="0"/>
              </a:defRPr>
            </a:lvl1pPr>
          </a:lstStyle>
          <a:p>
            <a:fld id="{143B55C4-4F5A-416B-997D-6CE47EB0A945}" type="slidenum">
              <a:rPr lang="en-GB" noProof="0" smtClean="0"/>
              <a:pPr/>
              <a:t>‹#›</a:t>
            </a:fld>
            <a:endParaRPr lang="en-GB" noProof="0" dirty="0"/>
          </a:p>
        </p:txBody>
      </p:sp>
      <p:grpSp>
        <p:nvGrpSpPr>
          <p:cNvPr id="17" name="Gruppieren 16"/>
          <p:cNvGrpSpPr/>
          <p:nvPr/>
        </p:nvGrpSpPr>
        <p:grpSpPr>
          <a:xfrm>
            <a:off x="243788" y="48979"/>
            <a:ext cx="11710247" cy="6809055"/>
            <a:chOff x="182826" y="36709"/>
            <a:chExt cx="8782685" cy="5106791"/>
          </a:xfrm>
        </p:grpSpPr>
        <p:cxnSp>
          <p:nvCxnSpPr>
            <p:cNvPr id="18" name="Gerade Verbindung 17"/>
            <p:cNvCxnSpPr/>
            <p:nvPr/>
          </p:nvCxnSpPr>
          <p:spPr>
            <a:xfrm>
              <a:off x="36757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182826" y="4783577"/>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8776425" y="36709"/>
              <a:ext cx="0" cy="510679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V="1">
              <a:off x="812055" y="5039714"/>
              <a:ext cx="7258417"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135132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flipV="1">
              <a:off x="182826" y="188161"/>
              <a:ext cx="8782685" cy="1"/>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991288" y="4715849"/>
              <a:ext cx="0" cy="371785"/>
            </a:xfrm>
            <a:prstGeom prst="line">
              <a:avLst/>
            </a:prstGeom>
            <a:ln w="9525">
              <a:noFill/>
            </a:ln>
            <a:effectLst/>
          </p:spPr>
          <p:style>
            <a:lnRef idx="2">
              <a:schemeClr val="accent1"/>
            </a:lnRef>
            <a:fillRef idx="0">
              <a:schemeClr val="accent1"/>
            </a:fillRef>
            <a:effectRef idx="1">
              <a:schemeClr val="accent1"/>
            </a:effectRef>
            <a:fontRef idx="minor">
              <a:schemeClr val="tx1"/>
            </a:fontRef>
          </p:style>
        </p:cxnSp>
      </p:grpSp>
      <p:pic>
        <p:nvPicPr>
          <p:cNvPr id="29" name="Grafik 28"/>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85924" y="6485511"/>
            <a:ext cx="840360" cy="254013"/>
          </a:xfrm>
          <a:prstGeom prst="rect">
            <a:avLst/>
          </a:prstGeom>
        </p:spPr>
      </p:pic>
    </p:spTree>
    <p:extLst>
      <p:ext uri="{BB962C8B-B14F-4D97-AF65-F5344CB8AC3E}">
        <p14:creationId xmlns:p14="http://schemas.microsoft.com/office/powerpoint/2010/main" val="3914106013"/>
      </p:ext>
    </p:extLst>
  </p:cSld>
  <p:clrMap bg1="lt1" tx1="dk1" bg2="lt2" tx2="dk2" accent1="accent1" accent2="accent2" accent3="accent3" accent4="accent4" accent5="accent5" accent6="accent6" hlink="hlink" folHlink="folHlink"/>
  <p:sldLayoutIdLst>
    <p:sldLayoutId id="2147485857" r:id="rId1"/>
    <p:sldLayoutId id="2147485858" r:id="rId2"/>
    <p:sldLayoutId id="2147485859" r:id="rId3"/>
    <p:sldLayoutId id="2147485860"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54" rtl="0" eaLnBrk="1" latinLnBrk="0" hangingPunct="1">
        <a:spcBef>
          <a:spcPct val="0"/>
        </a:spcBef>
        <a:buNone/>
        <a:defRPr sz="2400" kern="1200">
          <a:solidFill>
            <a:srgbClr val="003366"/>
          </a:solidFill>
          <a:latin typeface="+mj-lt"/>
          <a:ea typeface="+mj-ea"/>
          <a:cs typeface="+mj-cs"/>
        </a:defRPr>
      </a:lvl1pPr>
    </p:titleStyle>
    <p:bodyStyle>
      <a:lvl1pPr marL="266687" indent="-266687" algn="l" defTabSz="914354" rtl="0" eaLnBrk="1" latinLnBrk="0" hangingPunct="1">
        <a:spcBef>
          <a:spcPts val="400"/>
        </a:spcBef>
        <a:buFont typeface="Arial" panose="020B0604020202020204" pitchFamily="34" charset="0"/>
        <a:buChar char="•"/>
        <a:defRPr sz="2000" kern="1200">
          <a:solidFill>
            <a:schemeClr val="tx1"/>
          </a:solidFill>
          <a:latin typeface="+mn-lt"/>
          <a:ea typeface="+mn-ea"/>
          <a:cs typeface="+mn-cs"/>
        </a:defRPr>
      </a:lvl1pPr>
      <a:lvl2pPr marL="450827" indent="-184142" algn="l" defTabSz="914354" rtl="0" eaLnBrk="1" latinLnBrk="0" hangingPunct="1">
        <a:spcBef>
          <a:spcPts val="0"/>
        </a:spcBef>
        <a:buFont typeface="Arial" panose="020B0604020202020204" pitchFamily="34" charset="0"/>
        <a:buChar char="–"/>
        <a:defRPr sz="1600" kern="1200">
          <a:solidFill>
            <a:schemeClr val="tx1"/>
          </a:solidFill>
          <a:latin typeface="+mn-lt"/>
          <a:ea typeface="+mn-ea"/>
          <a:cs typeface="+mn-cs"/>
        </a:defRPr>
      </a:lvl2pPr>
      <a:lvl3pPr marL="628619" indent="-177792" algn="l" defTabSz="914354" rtl="0" eaLnBrk="1" latinLnBrk="0" hangingPunct="1">
        <a:spcBef>
          <a:spcPts val="0"/>
        </a:spcBef>
        <a:buFont typeface="Arial" panose="020B0604020202020204" pitchFamily="34" charset="0"/>
        <a:buChar char="•"/>
        <a:defRPr sz="1600" kern="1200">
          <a:solidFill>
            <a:schemeClr val="tx1"/>
          </a:solidFill>
          <a:latin typeface="+mn-lt"/>
          <a:ea typeface="+mn-ea"/>
          <a:cs typeface="+mn-cs"/>
        </a:defRPr>
      </a:lvl3pPr>
      <a:lvl4pPr marL="806411" indent="-177792" algn="l" defTabSz="914354" rtl="0" eaLnBrk="1" latinLnBrk="0" hangingPunct="1">
        <a:spcBef>
          <a:spcPts val="0"/>
        </a:spcBef>
        <a:buFont typeface="Arial" panose="020B0604020202020204" pitchFamily="34" charset="0"/>
        <a:buChar char="–"/>
        <a:defRPr sz="1600" kern="1200">
          <a:solidFill>
            <a:schemeClr val="tx1"/>
          </a:solidFill>
          <a:latin typeface="+mn-lt"/>
          <a:ea typeface="+mn-ea"/>
          <a:cs typeface="+mn-cs"/>
        </a:defRPr>
      </a:lvl4pPr>
      <a:lvl5pPr marL="984202" indent="-177792" algn="l" defTabSz="914354" rtl="0" eaLnBrk="1" latinLnBrk="0" hangingPunct="1">
        <a:spcBef>
          <a:spcPts val="0"/>
        </a:spcBef>
        <a:buFont typeface="Wingdings" panose="05000000000000000000" pitchFamily="2" charset="2"/>
        <a:buChar char="§"/>
        <a:defRPr sz="1600" kern="1200">
          <a:solidFill>
            <a:schemeClr val="tx1"/>
          </a:solidFill>
          <a:latin typeface="+mn-lt"/>
          <a:ea typeface="+mn-ea"/>
          <a:cs typeface="+mn-cs"/>
        </a:defRPr>
      </a:lvl5pPr>
      <a:lvl6pPr marL="2514474"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527053" y="107024"/>
            <a:ext cx="11137899" cy="91108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4099" name="Text Placeholder 2"/>
          <p:cNvSpPr>
            <a:spLocks noGrp="1"/>
          </p:cNvSpPr>
          <p:nvPr>
            <p:ph type="body" idx="1"/>
          </p:nvPr>
        </p:nvSpPr>
        <p:spPr bwMode="auto">
          <a:xfrm>
            <a:off x="527053" y="1463674"/>
            <a:ext cx="11137899" cy="4658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4347880"/>
      </p:ext>
    </p:extLst>
  </p:cSld>
  <p:clrMap bg1="lt1" tx1="dk1" bg2="lt2" tx2="dk2" accent1="accent1" accent2="accent2" accent3="accent3" accent4="accent4" accent5="accent5" accent6="accent6" hlink="hlink" folHlink="folHlink"/>
  <p:sldLayoutIdLst>
    <p:sldLayoutId id="2147485870" r:id="rId1"/>
    <p:sldLayoutId id="2147485871" r:id="rId2"/>
    <p:sldLayoutId id="2147485872" r:id="rId3"/>
    <p:sldLayoutId id="2147485873" r:id="rId4"/>
  </p:sldLayoutIdLst>
  <p:transition spd="med"/>
  <p:hf hdr="0" ftr="0" dt="0"/>
  <p:txStyles>
    <p:titleStyle>
      <a:lvl1pPr algn="l" defTabSz="457232" rtl="0" eaLnBrk="0" fontAlgn="base" hangingPunct="0">
        <a:spcBef>
          <a:spcPct val="0"/>
        </a:spcBef>
        <a:spcAft>
          <a:spcPct val="0"/>
        </a:spcAft>
        <a:defRPr sz="2801" b="1" kern="1200">
          <a:solidFill>
            <a:schemeClr val="tx1"/>
          </a:solidFill>
          <a:latin typeface="Calibri" panose="020F0502020204030204" pitchFamily="34" charset="0"/>
          <a:ea typeface="+mj-ea"/>
          <a:cs typeface="Calibri" panose="020F0502020204030204" pitchFamily="34" charset="0"/>
        </a:defRPr>
      </a:lvl1pPr>
      <a:lvl2pPr algn="l" defTabSz="457232" rtl="0" eaLnBrk="0" fontAlgn="base" hangingPunct="0">
        <a:spcBef>
          <a:spcPct val="0"/>
        </a:spcBef>
        <a:spcAft>
          <a:spcPct val="0"/>
        </a:spcAft>
        <a:defRPr sz="2801" b="1">
          <a:solidFill>
            <a:srgbClr val="E8FF55"/>
          </a:solidFill>
          <a:latin typeface="Arial" pitchFamily="34" charset="0"/>
        </a:defRPr>
      </a:lvl2pPr>
      <a:lvl3pPr algn="l" defTabSz="457232" rtl="0" eaLnBrk="0" fontAlgn="base" hangingPunct="0">
        <a:spcBef>
          <a:spcPct val="0"/>
        </a:spcBef>
        <a:spcAft>
          <a:spcPct val="0"/>
        </a:spcAft>
        <a:defRPr sz="2801" b="1">
          <a:solidFill>
            <a:srgbClr val="E8FF55"/>
          </a:solidFill>
          <a:latin typeface="Arial" pitchFamily="34" charset="0"/>
        </a:defRPr>
      </a:lvl3pPr>
      <a:lvl4pPr algn="l" defTabSz="457232" rtl="0" eaLnBrk="0" fontAlgn="base" hangingPunct="0">
        <a:spcBef>
          <a:spcPct val="0"/>
        </a:spcBef>
        <a:spcAft>
          <a:spcPct val="0"/>
        </a:spcAft>
        <a:defRPr sz="2801" b="1">
          <a:solidFill>
            <a:srgbClr val="E8FF55"/>
          </a:solidFill>
          <a:latin typeface="Arial" pitchFamily="34" charset="0"/>
        </a:defRPr>
      </a:lvl4pPr>
      <a:lvl5pPr algn="l" defTabSz="457232" rtl="0" eaLnBrk="0" fontAlgn="base" hangingPunct="0">
        <a:spcBef>
          <a:spcPct val="0"/>
        </a:spcBef>
        <a:spcAft>
          <a:spcPct val="0"/>
        </a:spcAft>
        <a:defRPr sz="2801" b="1">
          <a:solidFill>
            <a:srgbClr val="E8FF55"/>
          </a:solidFill>
          <a:latin typeface="Arial" pitchFamily="34" charset="0"/>
        </a:defRPr>
      </a:lvl5pPr>
      <a:lvl6pPr marL="457232" algn="l" defTabSz="457232" rtl="0" fontAlgn="base">
        <a:spcBef>
          <a:spcPct val="0"/>
        </a:spcBef>
        <a:spcAft>
          <a:spcPct val="0"/>
        </a:spcAft>
        <a:defRPr sz="2801" b="1">
          <a:solidFill>
            <a:srgbClr val="E8FF55"/>
          </a:solidFill>
          <a:latin typeface="Arial" pitchFamily="34" charset="0"/>
        </a:defRPr>
      </a:lvl6pPr>
      <a:lvl7pPr marL="914466" algn="l" defTabSz="457232" rtl="0" fontAlgn="base">
        <a:spcBef>
          <a:spcPct val="0"/>
        </a:spcBef>
        <a:spcAft>
          <a:spcPct val="0"/>
        </a:spcAft>
        <a:defRPr sz="2801" b="1">
          <a:solidFill>
            <a:srgbClr val="E8FF55"/>
          </a:solidFill>
          <a:latin typeface="Arial" pitchFamily="34" charset="0"/>
        </a:defRPr>
      </a:lvl7pPr>
      <a:lvl8pPr marL="1371698" algn="l" defTabSz="457232" rtl="0" fontAlgn="base">
        <a:spcBef>
          <a:spcPct val="0"/>
        </a:spcBef>
        <a:spcAft>
          <a:spcPct val="0"/>
        </a:spcAft>
        <a:defRPr sz="2801" b="1">
          <a:solidFill>
            <a:srgbClr val="E8FF55"/>
          </a:solidFill>
          <a:latin typeface="Arial" pitchFamily="34" charset="0"/>
        </a:defRPr>
      </a:lvl8pPr>
      <a:lvl9pPr marL="1828931" algn="l" defTabSz="457232" rtl="0" fontAlgn="base">
        <a:spcBef>
          <a:spcPct val="0"/>
        </a:spcBef>
        <a:spcAft>
          <a:spcPct val="0"/>
        </a:spcAft>
        <a:defRPr sz="2801" b="1">
          <a:solidFill>
            <a:srgbClr val="E8FF55"/>
          </a:solidFill>
          <a:latin typeface="Arial" pitchFamily="34" charset="0"/>
        </a:defRPr>
      </a:lvl9pPr>
    </p:titleStyle>
    <p:bodyStyle>
      <a:lvl1pPr marL="176226" indent="-176226"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Calibri" panose="020F0502020204030204" pitchFamily="34" charset="0"/>
          <a:ea typeface="+mn-ea"/>
          <a:cs typeface="Calibri" panose="020F0502020204030204" pitchFamily="34" charset="0"/>
        </a:defRPr>
      </a:lvl1pPr>
      <a:lvl2pPr marL="444532" indent="-268307"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Calibri" panose="020F0502020204030204" pitchFamily="34" charset="0"/>
          <a:ea typeface="+mn-ea"/>
          <a:cs typeface="Calibri" panose="020F0502020204030204" pitchFamily="34" charset="0"/>
        </a:defRPr>
      </a:lvl2pPr>
      <a:lvl3pPr marL="628695" indent="-184164"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Calibri" panose="020F0502020204030204" pitchFamily="34" charset="0"/>
          <a:ea typeface="+mn-ea"/>
          <a:cs typeface="Calibri" panose="020F0502020204030204" pitchFamily="34" charset="0"/>
        </a:defRPr>
      </a:lvl3pPr>
      <a:lvl4pPr marL="895414" indent="-266719"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Calibri" panose="020F0502020204030204" pitchFamily="34" charset="0"/>
          <a:ea typeface="+mn-ea"/>
          <a:cs typeface="Calibri" panose="020F0502020204030204" pitchFamily="34" charset="0"/>
        </a:defRPr>
      </a:lvl4pPr>
      <a:lvl5pPr marL="1133557" indent="-238142" algn="l" defTabSz="457232" rtl="0" eaLnBrk="0" fontAlgn="base" hangingPunct="0">
        <a:spcBef>
          <a:spcPts val="0"/>
        </a:spcBef>
        <a:spcAft>
          <a:spcPts val="300"/>
        </a:spcAft>
        <a:buClr>
          <a:schemeClr val="accent3"/>
        </a:buClr>
        <a:buFont typeface="Arial"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781" indent="-228617" algn="l" defTabSz="457232" rtl="0" eaLnBrk="1" latinLnBrk="0" hangingPunct="1">
        <a:spcBef>
          <a:spcPct val="20000"/>
        </a:spcBef>
        <a:buFont typeface="Arial"/>
        <a:buChar char="•"/>
        <a:defRPr sz="2000" kern="1200">
          <a:solidFill>
            <a:schemeClr val="tx1"/>
          </a:solidFill>
          <a:latin typeface="+mn-lt"/>
          <a:ea typeface="+mn-ea"/>
          <a:cs typeface="+mn-cs"/>
        </a:defRPr>
      </a:lvl6pPr>
      <a:lvl7pPr marL="2972013" indent="-228617" algn="l" defTabSz="457232" rtl="0" eaLnBrk="1" latinLnBrk="0" hangingPunct="1">
        <a:spcBef>
          <a:spcPct val="20000"/>
        </a:spcBef>
        <a:buFont typeface="Arial"/>
        <a:buChar char="•"/>
        <a:defRPr sz="2000" kern="1200">
          <a:solidFill>
            <a:schemeClr val="tx1"/>
          </a:solidFill>
          <a:latin typeface="+mn-lt"/>
          <a:ea typeface="+mn-ea"/>
          <a:cs typeface="+mn-cs"/>
        </a:defRPr>
      </a:lvl7pPr>
      <a:lvl8pPr marL="3429246" indent="-228617" algn="l" defTabSz="457232" rtl="0" eaLnBrk="1" latinLnBrk="0" hangingPunct="1">
        <a:spcBef>
          <a:spcPct val="20000"/>
        </a:spcBef>
        <a:buFont typeface="Arial"/>
        <a:buChar char="•"/>
        <a:defRPr sz="2000" kern="1200">
          <a:solidFill>
            <a:schemeClr val="tx1"/>
          </a:solidFill>
          <a:latin typeface="+mn-lt"/>
          <a:ea typeface="+mn-ea"/>
          <a:cs typeface="+mn-cs"/>
        </a:defRPr>
      </a:lvl8pPr>
      <a:lvl9pPr marL="3886479" indent="-228617" algn="l" defTabSz="45723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32" rtl="0" eaLnBrk="1" latinLnBrk="0" hangingPunct="1">
        <a:defRPr sz="1800" kern="1200">
          <a:solidFill>
            <a:schemeClr val="tx1"/>
          </a:solidFill>
          <a:latin typeface="+mn-lt"/>
          <a:ea typeface="+mn-ea"/>
          <a:cs typeface="+mn-cs"/>
        </a:defRPr>
      </a:lvl1pPr>
      <a:lvl2pPr marL="457232" algn="l" defTabSz="457232" rtl="0" eaLnBrk="1" latinLnBrk="0" hangingPunct="1">
        <a:defRPr sz="1800" kern="1200">
          <a:solidFill>
            <a:schemeClr val="tx1"/>
          </a:solidFill>
          <a:latin typeface="+mn-lt"/>
          <a:ea typeface="+mn-ea"/>
          <a:cs typeface="+mn-cs"/>
        </a:defRPr>
      </a:lvl2pPr>
      <a:lvl3pPr marL="914466" algn="l" defTabSz="457232" rtl="0" eaLnBrk="1" latinLnBrk="0" hangingPunct="1">
        <a:defRPr sz="1800" kern="1200">
          <a:solidFill>
            <a:schemeClr val="tx1"/>
          </a:solidFill>
          <a:latin typeface="+mn-lt"/>
          <a:ea typeface="+mn-ea"/>
          <a:cs typeface="+mn-cs"/>
        </a:defRPr>
      </a:lvl3pPr>
      <a:lvl4pPr marL="1371698" algn="l" defTabSz="457232" rtl="0" eaLnBrk="1" latinLnBrk="0" hangingPunct="1">
        <a:defRPr sz="1800" kern="1200">
          <a:solidFill>
            <a:schemeClr val="tx1"/>
          </a:solidFill>
          <a:latin typeface="+mn-lt"/>
          <a:ea typeface="+mn-ea"/>
          <a:cs typeface="+mn-cs"/>
        </a:defRPr>
      </a:lvl4pPr>
      <a:lvl5pPr marL="1828931" algn="l" defTabSz="457232" rtl="0" eaLnBrk="1" latinLnBrk="0" hangingPunct="1">
        <a:defRPr sz="1800" kern="1200">
          <a:solidFill>
            <a:schemeClr val="tx1"/>
          </a:solidFill>
          <a:latin typeface="+mn-lt"/>
          <a:ea typeface="+mn-ea"/>
          <a:cs typeface="+mn-cs"/>
        </a:defRPr>
      </a:lvl5pPr>
      <a:lvl6pPr marL="2286164" algn="l" defTabSz="457232" rtl="0" eaLnBrk="1" latinLnBrk="0" hangingPunct="1">
        <a:defRPr sz="1800" kern="1200">
          <a:solidFill>
            <a:schemeClr val="tx1"/>
          </a:solidFill>
          <a:latin typeface="+mn-lt"/>
          <a:ea typeface="+mn-ea"/>
          <a:cs typeface="+mn-cs"/>
        </a:defRPr>
      </a:lvl6pPr>
      <a:lvl7pPr marL="2743397" algn="l" defTabSz="457232" rtl="0" eaLnBrk="1" latinLnBrk="0" hangingPunct="1">
        <a:defRPr sz="1800" kern="1200">
          <a:solidFill>
            <a:schemeClr val="tx1"/>
          </a:solidFill>
          <a:latin typeface="+mn-lt"/>
          <a:ea typeface="+mn-ea"/>
          <a:cs typeface="+mn-cs"/>
        </a:defRPr>
      </a:lvl7pPr>
      <a:lvl8pPr marL="3200630" algn="l" defTabSz="457232" rtl="0" eaLnBrk="1" latinLnBrk="0" hangingPunct="1">
        <a:defRPr sz="1800" kern="1200">
          <a:solidFill>
            <a:schemeClr val="tx1"/>
          </a:solidFill>
          <a:latin typeface="+mn-lt"/>
          <a:ea typeface="+mn-ea"/>
          <a:cs typeface="+mn-cs"/>
        </a:defRPr>
      </a:lvl8pPr>
      <a:lvl9pPr marL="3657863" algn="l" defTabSz="4572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2">
          <p15:clr>
            <a:srgbClr val="F26B43"/>
          </p15:clr>
        </p15:guide>
        <p15:guide id="2" pos="7348">
          <p15:clr>
            <a:srgbClr val="F26B43"/>
          </p15:clr>
        </p15:guide>
        <p15:guide id="3" orient="horz" pos="119">
          <p15:clr>
            <a:srgbClr val="F26B43"/>
          </p15:clr>
        </p15:guide>
        <p15:guide id="4" orient="horz" pos="4201">
          <p15:clr>
            <a:srgbClr val="F26B43"/>
          </p15:clr>
        </p15:guide>
        <p15:guide id="5" orient="horz" pos="764">
          <p15:clr>
            <a:srgbClr val="F26B43"/>
          </p15:clr>
        </p15:guide>
        <p15:guide id="6" orient="horz" pos="92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5.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a:latin typeface="Calibri" panose="020F0502020204030204" pitchFamily="34" charset="0"/>
                <a:cs typeface="Calibri" panose="020F0502020204030204" pitchFamily="34" charset="0"/>
              </a:rPr>
              <a:t>In-hospital mortality in patients with idiopathic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pulmonary fibrosis (IPF) </a:t>
            </a:r>
          </a:p>
        </p:txBody>
      </p:sp>
      <p:sp>
        <p:nvSpPr>
          <p:cNvPr id="5" name="Text Placeholder 4">
            <a:extLst>
              <a:ext uri="{FF2B5EF4-FFF2-40B4-BE49-F238E27FC236}">
                <a16:creationId xmlns:a16="http://schemas.microsoft.com/office/drawing/2014/main" id="{A5E361D2-46C6-4B91-9943-19C197A831F8}"/>
              </a:ext>
            </a:extLst>
          </p:cNvPr>
          <p:cNvSpPr>
            <a:spLocks noGrp="1"/>
          </p:cNvSpPr>
          <p:nvPr>
            <p:ph type="body" sz="quarter" idx="10"/>
          </p:nvPr>
        </p:nvSpPr>
        <p:spPr/>
        <p:txBody>
          <a:bodyPr/>
          <a:lstStyle/>
          <a:p>
            <a:endParaRPr lang="en-GB"/>
          </a:p>
        </p:txBody>
      </p:sp>
      <p:sp>
        <p:nvSpPr>
          <p:cNvPr id="2" name="Rectangle 1">
            <a:extLst>
              <a:ext uri="{FF2B5EF4-FFF2-40B4-BE49-F238E27FC236}">
                <a16:creationId xmlns:a16="http://schemas.microsoft.com/office/drawing/2014/main" id="{88F7FF49-D78A-421D-AA4D-1CA562FCB3BD}"/>
              </a:ext>
            </a:extLst>
          </p:cNvPr>
          <p:cNvSpPr/>
          <p:nvPr/>
        </p:nvSpPr>
        <p:spPr>
          <a:xfrm>
            <a:off x="85724" y="6191845"/>
            <a:ext cx="11325225" cy="246221"/>
          </a:xfrm>
          <a:prstGeom prst="rect">
            <a:avLst/>
          </a:prstGeom>
        </p:spPr>
        <p:txBody>
          <a:bodyPr wrap="square">
            <a:spAutoFit/>
          </a:bodyPr>
          <a:lstStyle/>
          <a:p>
            <a:r>
              <a:rPr lang="en-GB" sz="1000" dirty="0">
                <a:latin typeface="Calibri" panose="020F0502020204030204" pitchFamily="34" charset="0"/>
                <a:cs typeface="Calibri" panose="020F0502020204030204" pitchFamily="34" charset="0"/>
              </a:rPr>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101297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986BAC-E95D-4FC0-852E-EA67FA6D7F8E}"/>
              </a:ext>
            </a:extLst>
          </p:cNvPr>
          <p:cNvSpPr>
            <a:spLocks noGrp="1"/>
          </p:cNvSpPr>
          <p:nvPr>
            <p:ph idx="1"/>
          </p:nvPr>
        </p:nvSpPr>
        <p:spPr/>
        <p:txBody>
          <a:bodyPr/>
          <a:lstStyle/>
          <a:p>
            <a:r>
              <a:rPr lang="en-GB" sz="2400" dirty="0"/>
              <a:t>Median (Q1, Q3) length of stay in hospital was 5 (3, 8) days: </a:t>
            </a:r>
          </a:p>
          <a:p>
            <a:pPr lvl="1"/>
            <a:r>
              <a:rPr lang="en-GB" sz="2400" dirty="0"/>
              <a:t>7 (4, 13) days for patients who died in hospital</a:t>
            </a:r>
          </a:p>
          <a:p>
            <a:pPr lvl="1"/>
            <a:r>
              <a:rPr lang="en-GB" sz="2400" dirty="0"/>
              <a:t>5 (3, 8) days for patients who did not</a:t>
            </a:r>
          </a:p>
        </p:txBody>
      </p:sp>
      <p:sp>
        <p:nvSpPr>
          <p:cNvPr id="3" name="Title 2">
            <a:extLst>
              <a:ext uri="{FF2B5EF4-FFF2-40B4-BE49-F238E27FC236}">
                <a16:creationId xmlns:a16="http://schemas.microsoft.com/office/drawing/2014/main" id="{DAFB7FC8-2524-446B-8102-00FBF90EDE05}"/>
              </a:ext>
            </a:extLst>
          </p:cNvPr>
          <p:cNvSpPr>
            <a:spLocks noGrp="1"/>
          </p:cNvSpPr>
          <p:nvPr>
            <p:ph type="title"/>
          </p:nvPr>
        </p:nvSpPr>
        <p:spPr/>
        <p:txBody>
          <a:bodyPr/>
          <a:lstStyle/>
          <a:p>
            <a:br>
              <a:rPr lang="en-GB" b="0" dirty="0"/>
            </a:br>
            <a:r>
              <a:rPr lang="en-GB" dirty="0"/>
              <a:t>Length of stay in hospital </a:t>
            </a:r>
          </a:p>
        </p:txBody>
      </p:sp>
      <p:pic>
        <p:nvPicPr>
          <p:cNvPr id="6" name="Picture 5">
            <a:extLst>
              <a:ext uri="{FF2B5EF4-FFF2-40B4-BE49-F238E27FC236}">
                <a16:creationId xmlns:a16="http://schemas.microsoft.com/office/drawing/2014/main" id="{C0EF16C1-E580-4DFC-8749-7DACDD28F560}"/>
              </a:ext>
            </a:extLst>
          </p:cNvPr>
          <p:cNvPicPr>
            <a:picLocks noChangeAspect="1"/>
          </p:cNvPicPr>
          <p:nvPr/>
        </p:nvPicPr>
        <p:blipFill>
          <a:blip r:embed="rId2"/>
          <a:stretch>
            <a:fillRect/>
          </a:stretch>
        </p:blipFill>
        <p:spPr>
          <a:xfrm>
            <a:off x="1788626" y="3070226"/>
            <a:ext cx="8324850" cy="2324100"/>
          </a:xfrm>
          <a:prstGeom prst="rect">
            <a:avLst/>
          </a:prstGeom>
        </p:spPr>
      </p:pic>
      <p:sp>
        <p:nvSpPr>
          <p:cNvPr id="5" name="Text Placeholder 5">
            <a:extLst>
              <a:ext uri="{FF2B5EF4-FFF2-40B4-BE49-F238E27FC236}">
                <a16:creationId xmlns:a16="http://schemas.microsoft.com/office/drawing/2014/main" id="{36629F29-61CB-41C9-9C68-320D4C2951C0}"/>
              </a:ext>
            </a:extLst>
          </p:cNvPr>
          <p:cNvSpPr>
            <a:spLocks noGrp="1"/>
          </p:cNvSpPr>
          <p:nvPr>
            <p:ph type="body" sz="quarter" idx="13"/>
          </p:nvPr>
        </p:nvSpPr>
        <p:spPr>
          <a:xfrm>
            <a:off x="527049" y="6213475"/>
            <a:ext cx="10041989" cy="401638"/>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3574670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F58183-1C78-4AB9-97D0-33E8E35D80A4}"/>
              </a:ext>
            </a:extLst>
          </p:cNvPr>
          <p:cNvSpPr>
            <a:spLocks noGrp="1"/>
          </p:cNvSpPr>
          <p:nvPr>
            <p:ph type="title"/>
          </p:nvPr>
        </p:nvSpPr>
        <p:spPr/>
        <p:txBody>
          <a:bodyPr/>
          <a:lstStyle/>
          <a:p>
            <a:br>
              <a:rPr lang="en-GB" dirty="0"/>
            </a:br>
            <a:r>
              <a:rPr lang="en-GB" dirty="0"/>
              <a:t>Factors estimated to increase length of stay in hospital</a:t>
            </a:r>
          </a:p>
        </p:txBody>
      </p:sp>
      <p:sp>
        <p:nvSpPr>
          <p:cNvPr id="4" name="Text Placeholder 3">
            <a:extLst>
              <a:ext uri="{FF2B5EF4-FFF2-40B4-BE49-F238E27FC236}">
                <a16:creationId xmlns:a16="http://schemas.microsoft.com/office/drawing/2014/main" id="{565A659C-DC2F-4305-BE92-64AA167257BD}"/>
              </a:ext>
            </a:extLst>
          </p:cNvPr>
          <p:cNvSpPr>
            <a:spLocks noGrp="1"/>
          </p:cNvSpPr>
          <p:nvPr>
            <p:ph type="body" sz="quarter" idx="13"/>
          </p:nvPr>
        </p:nvSpPr>
        <p:spPr>
          <a:xfrm>
            <a:off x="527051" y="6212899"/>
            <a:ext cx="10956388" cy="402400"/>
          </a:xfrm>
        </p:spPr>
        <p:txBody>
          <a:bodyPr/>
          <a:lstStyle/>
          <a:p>
            <a:r>
              <a:rPr lang="en-GB" dirty="0" err="1"/>
              <a:t>Analyzed</a:t>
            </a:r>
            <a:r>
              <a:rPr lang="en-GB" dirty="0"/>
              <a:t> using a generalized linear model with a negative binomial distribution.</a:t>
            </a:r>
          </a:p>
          <a:p>
            <a:r>
              <a:rPr lang="en-GB" dirty="0"/>
              <a:t>Judy J et al. In-hospital mortality in patients with idiopathic pulmonary fibrosis. Poster developed for the American Thoracic Society International Conference, 2020.</a:t>
            </a:r>
          </a:p>
        </p:txBody>
      </p:sp>
      <p:pic>
        <p:nvPicPr>
          <p:cNvPr id="6" name="Picture 5">
            <a:extLst>
              <a:ext uri="{FF2B5EF4-FFF2-40B4-BE49-F238E27FC236}">
                <a16:creationId xmlns:a16="http://schemas.microsoft.com/office/drawing/2014/main" id="{20AF66F1-20CD-493B-843B-6102C2020EE4}"/>
              </a:ext>
            </a:extLst>
          </p:cNvPr>
          <p:cNvPicPr>
            <a:picLocks noChangeAspect="1"/>
          </p:cNvPicPr>
          <p:nvPr/>
        </p:nvPicPr>
        <p:blipFill>
          <a:blip r:embed="rId2"/>
          <a:stretch>
            <a:fillRect/>
          </a:stretch>
        </p:blipFill>
        <p:spPr>
          <a:xfrm>
            <a:off x="133074" y="2094648"/>
            <a:ext cx="5832508" cy="2786643"/>
          </a:xfrm>
          <a:prstGeom prst="rect">
            <a:avLst/>
          </a:prstGeom>
        </p:spPr>
      </p:pic>
      <p:pic>
        <p:nvPicPr>
          <p:cNvPr id="7" name="Picture 6">
            <a:extLst>
              <a:ext uri="{FF2B5EF4-FFF2-40B4-BE49-F238E27FC236}">
                <a16:creationId xmlns:a16="http://schemas.microsoft.com/office/drawing/2014/main" id="{2BA77BB2-3E44-478D-990B-8183B5A26949}"/>
              </a:ext>
            </a:extLst>
          </p:cNvPr>
          <p:cNvPicPr>
            <a:picLocks noChangeAspect="1"/>
          </p:cNvPicPr>
          <p:nvPr/>
        </p:nvPicPr>
        <p:blipFill>
          <a:blip r:embed="rId3"/>
          <a:stretch>
            <a:fillRect/>
          </a:stretch>
        </p:blipFill>
        <p:spPr>
          <a:xfrm>
            <a:off x="6052013" y="2147618"/>
            <a:ext cx="5832508" cy="2737803"/>
          </a:xfrm>
          <a:prstGeom prst="rect">
            <a:avLst/>
          </a:prstGeom>
        </p:spPr>
      </p:pic>
    </p:spTree>
    <p:extLst>
      <p:ext uri="{BB962C8B-B14F-4D97-AF65-F5344CB8AC3E}">
        <p14:creationId xmlns:p14="http://schemas.microsoft.com/office/powerpoint/2010/main" val="239717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F58183-1C78-4AB9-97D0-33E8E35D80A4}"/>
              </a:ext>
            </a:extLst>
          </p:cNvPr>
          <p:cNvSpPr>
            <a:spLocks noGrp="1"/>
          </p:cNvSpPr>
          <p:nvPr>
            <p:ph type="title"/>
          </p:nvPr>
        </p:nvSpPr>
        <p:spPr/>
        <p:txBody>
          <a:bodyPr/>
          <a:lstStyle/>
          <a:p>
            <a:br>
              <a:rPr lang="en-GB" dirty="0"/>
            </a:br>
            <a:r>
              <a:rPr lang="en-GB" dirty="0"/>
              <a:t>Readmissions</a:t>
            </a:r>
          </a:p>
        </p:txBody>
      </p:sp>
      <p:pic>
        <p:nvPicPr>
          <p:cNvPr id="2" name="Picture 1">
            <a:extLst>
              <a:ext uri="{FF2B5EF4-FFF2-40B4-BE49-F238E27FC236}">
                <a16:creationId xmlns:a16="http://schemas.microsoft.com/office/drawing/2014/main" id="{7BC8BFFB-6365-411D-A337-19147A46C97F}"/>
              </a:ext>
            </a:extLst>
          </p:cNvPr>
          <p:cNvPicPr>
            <a:picLocks noChangeAspect="1"/>
          </p:cNvPicPr>
          <p:nvPr/>
        </p:nvPicPr>
        <p:blipFill>
          <a:blip r:embed="rId2"/>
          <a:stretch>
            <a:fillRect/>
          </a:stretch>
        </p:blipFill>
        <p:spPr>
          <a:xfrm>
            <a:off x="1658710" y="2179410"/>
            <a:ext cx="8874579" cy="2551026"/>
          </a:xfrm>
          <a:prstGeom prst="rect">
            <a:avLst/>
          </a:prstGeom>
        </p:spPr>
      </p:pic>
      <p:sp>
        <p:nvSpPr>
          <p:cNvPr id="5" name="Text Placeholder 3">
            <a:extLst>
              <a:ext uri="{FF2B5EF4-FFF2-40B4-BE49-F238E27FC236}">
                <a16:creationId xmlns:a16="http://schemas.microsoft.com/office/drawing/2014/main" id="{79462E6E-70C2-4479-B77E-0805618A8805}"/>
              </a:ext>
            </a:extLst>
          </p:cNvPr>
          <p:cNvSpPr>
            <a:spLocks noGrp="1"/>
          </p:cNvSpPr>
          <p:nvPr>
            <p:ph type="body" sz="quarter" idx="13"/>
          </p:nvPr>
        </p:nvSpPr>
        <p:spPr>
          <a:xfrm>
            <a:off x="527051" y="6212899"/>
            <a:ext cx="10956388" cy="402400"/>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280764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1C0447-8C2A-49CE-86AE-1D3F2DB1B648}"/>
              </a:ext>
            </a:extLst>
          </p:cNvPr>
          <p:cNvSpPr>
            <a:spLocks noGrp="1"/>
          </p:cNvSpPr>
          <p:nvPr>
            <p:ph type="title"/>
          </p:nvPr>
        </p:nvSpPr>
        <p:spPr/>
        <p:txBody>
          <a:bodyPr/>
          <a:lstStyle/>
          <a:p>
            <a:br>
              <a:rPr lang="en-GB" dirty="0"/>
            </a:br>
            <a:r>
              <a:rPr lang="en-GB" dirty="0"/>
              <a:t>Factors associated with higher/lower risk of 90-day readmission</a:t>
            </a:r>
          </a:p>
        </p:txBody>
      </p:sp>
      <p:sp>
        <p:nvSpPr>
          <p:cNvPr id="4" name="Text Placeholder 3">
            <a:extLst>
              <a:ext uri="{FF2B5EF4-FFF2-40B4-BE49-F238E27FC236}">
                <a16:creationId xmlns:a16="http://schemas.microsoft.com/office/drawing/2014/main" id="{34640074-793C-4833-B0F8-8914AF850328}"/>
              </a:ext>
            </a:extLst>
          </p:cNvPr>
          <p:cNvSpPr>
            <a:spLocks noGrp="1"/>
          </p:cNvSpPr>
          <p:nvPr>
            <p:ph type="body" sz="quarter" idx="13"/>
          </p:nvPr>
        </p:nvSpPr>
        <p:spPr>
          <a:xfrm>
            <a:off x="527051" y="6212899"/>
            <a:ext cx="9626352" cy="402400"/>
          </a:xfrm>
        </p:spPr>
        <p:txBody>
          <a:bodyPr/>
          <a:lstStyle/>
          <a:p>
            <a:r>
              <a:rPr lang="en-GB" dirty="0"/>
              <a:t>*Compared with south US region. †Compared with pulmonologist.</a:t>
            </a:r>
          </a:p>
          <a:p>
            <a:r>
              <a:rPr lang="en-GB" dirty="0" err="1"/>
              <a:t>Analyzed</a:t>
            </a:r>
            <a:r>
              <a:rPr lang="en-GB" dirty="0"/>
              <a:t> using multivariable logistic regression. </a:t>
            </a:r>
          </a:p>
          <a:p>
            <a:r>
              <a:rPr lang="en-GB" dirty="0"/>
              <a:t>Judy J et al. In-hospital mortality in patients with idiopathic pulmonary fibrosis. Poster developed for the American Thoracic Society International Conference, 2020.</a:t>
            </a:r>
          </a:p>
        </p:txBody>
      </p:sp>
      <p:pic>
        <p:nvPicPr>
          <p:cNvPr id="6" name="Picture 5">
            <a:extLst>
              <a:ext uri="{FF2B5EF4-FFF2-40B4-BE49-F238E27FC236}">
                <a16:creationId xmlns:a16="http://schemas.microsoft.com/office/drawing/2014/main" id="{11B1088F-66FA-4E2F-A2E5-C85C3DF13F36}"/>
              </a:ext>
            </a:extLst>
          </p:cNvPr>
          <p:cNvPicPr>
            <a:picLocks noChangeAspect="1"/>
          </p:cNvPicPr>
          <p:nvPr/>
        </p:nvPicPr>
        <p:blipFill>
          <a:blip r:embed="rId2"/>
          <a:stretch>
            <a:fillRect/>
          </a:stretch>
        </p:blipFill>
        <p:spPr>
          <a:xfrm>
            <a:off x="804410" y="1710153"/>
            <a:ext cx="9965192" cy="3919804"/>
          </a:xfrm>
          <a:prstGeom prst="rect">
            <a:avLst/>
          </a:prstGeom>
        </p:spPr>
      </p:pic>
    </p:spTree>
    <p:extLst>
      <p:ext uri="{BB962C8B-B14F-4D97-AF65-F5344CB8AC3E}">
        <p14:creationId xmlns:p14="http://schemas.microsoft.com/office/powerpoint/2010/main" val="102486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t>In-hospital mortality rates and length of hospital stay among patients with IPF were similar in the eras prior to and following FDA approval of antifibrotic drugs</a:t>
            </a:r>
          </a:p>
          <a:p>
            <a:pPr lvl="1"/>
            <a:r>
              <a:rPr lang="en-GB" sz="2200" dirty="0"/>
              <a:t>More than 1 in 10 patients died during the index hospitalization</a:t>
            </a:r>
          </a:p>
          <a:p>
            <a:pPr lvl="1"/>
            <a:r>
              <a:rPr lang="en-GB" sz="2200" dirty="0"/>
              <a:t>Median length of hospital stay was 5 days</a:t>
            </a:r>
          </a:p>
          <a:p>
            <a:pPr marL="176225" lvl="1" indent="0">
              <a:buNone/>
            </a:pPr>
            <a:endParaRPr lang="en-GB" sz="2400" dirty="0"/>
          </a:p>
          <a:p>
            <a:r>
              <a:rPr lang="en-GB" sz="2400" dirty="0"/>
              <a:t>Risk of in-hospital mortality was higher in patients who:</a:t>
            </a:r>
          </a:p>
          <a:p>
            <a:pPr lvl="1"/>
            <a:r>
              <a:rPr lang="en-GB" sz="2200" dirty="0"/>
              <a:t>were admitted to the ICU</a:t>
            </a:r>
          </a:p>
          <a:p>
            <a:pPr lvl="1"/>
            <a:r>
              <a:rPr lang="en-GB" sz="2200" dirty="0"/>
              <a:t>were attended by a critical care physician</a:t>
            </a:r>
          </a:p>
          <a:p>
            <a:pPr lvl="1"/>
            <a:r>
              <a:rPr lang="en-GB" sz="2200" dirty="0"/>
              <a:t>received mechanical ventilation</a:t>
            </a:r>
          </a:p>
          <a:p>
            <a:pPr lvl="1"/>
            <a:r>
              <a:rPr lang="en-GB" sz="2200" dirty="0"/>
              <a:t>were treated with IV steroids, IV antibiotics, or opioids</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t>Conclusions</a:t>
            </a:r>
          </a:p>
        </p:txBody>
      </p:sp>
      <p:sp>
        <p:nvSpPr>
          <p:cNvPr id="8" name="Text Placeholder 3">
            <a:extLst>
              <a:ext uri="{FF2B5EF4-FFF2-40B4-BE49-F238E27FC236}">
                <a16:creationId xmlns:a16="http://schemas.microsoft.com/office/drawing/2014/main" id="{7BC281C0-DEC9-437A-9281-BA59F94C8A7E}"/>
              </a:ext>
            </a:extLst>
          </p:cNvPr>
          <p:cNvSpPr>
            <a:spLocks noGrp="1"/>
          </p:cNvSpPr>
          <p:nvPr>
            <p:ph type="body" sz="quarter" idx="13"/>
          </p:nvPr>
        </p:nvSpPr>
        <p:spPr>
          <a:xfrm>
            <a:off x="527051" y="6212899"/>
            <a:ext cx="9626352" cy="402400"/>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174468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8AABEB-4E28-477E-A831-459A9D82580A}"/>
              </a:ext>
            </a:extLst>
          </p:cNvPr>
          <p:cNvSpPr>
            <a:spLocks noGrp="1"/>
          </p:cNvSpPr>
          <p:nvPr>
            <p:ph idx="1"/>
          </p:nvPr>
        </p:nvSpPr>
        <p:spPr/>
        <p:txBody>
          <a:bodyPr/>
          <a:lstStyle/>
          <a:p>
            <a:r>
              <a:rPr lang="en-GB" sz="2200" dirty="0"/>
              <a:t>This study was funded by Boehringer Ingelheim Pharmaceuticals, Inc (BIPI) as a collaboration with the Duke Clinical Research Institute and Premier, Inc. </a:t>
            </a:r>
          </a:p>
          <a:p>
            <a:endParaRPr lang="en-GB" sz="2200" dirty="0"/>
          </a:p>
          <a:p>
            <a:r>
              <a:rPr lang="en-US" sz="2200" dirty="0"/>
              <a:t>Editorial and formatting assistance was provided by Julie Fleming and Wendy Morris of FleishmanHillard </a:t>
            </a:r>
            <a:r>
              <a:rPr lang="en-US" sz="2200" dirty="0" err="1"/>
              <a:t>Fishburn</a:t>
            </a:r>
            <a:r>
              <a:rPr lang="en-US" sz="2200" dirty="0"/>
              <a:t>, which was </a:t>
            </a:r>
            <a:r>
              <a:rPr lang="en-US" sz="2200"/>
              <a:t>contracted and funded </a:t>
            </a:r>
            <a:r>
              <a:rPr lang="en-US" sz="2200" dirty="0"/>
              <a:t>by BIPI.</a:t>
            </a:r>
            <a:r>
              <a:rPr lang="en-GB" sz="2200" dirty="0"/>
              <a:t> </a:t>
            </a:r>
            <a:r>
              <a:rPr lang="en-US" sz="2200" dirty="0"/>
              <a:t>The authors meet criteria for authorship as recommended by the International Committee of Medical Journal Editors (ICMJE), received no direct compensation for the development of the poster, were fully responsible for all content and editorial decisions, were involved at all stages of development and have approved the final version. BI was given the opportunity to review the poster for medical and scientific accuracy as well as intellectual property considerations.</a:t>
            </a:r>
            <a:endParaRPr lang="en-GB" sz="2200" dirty="0"/>
          </a:p>
        </p:txBody>
      </p:sp>
      <p:sp>
        <p:nvSpPr>
          <p:cNvPr id="3" name="Title 2">
            <a:extLst>
              <a:ext uri="{FF2B5EF4-FFF2-40B4-BE49-F238E27FC236}">
                <a16:creationId xmlns:a16="http://schemas.microsoft.com/office/drawing/2014/main" id="{E4E7A313-5004-4254-8C9F-36E24A64EB1B}"/>
              </a:ext>
            </a:extLst>
          </p:cNvPr>
          <p:cNvSpPr>
            <a:spLocks noGrp="1"/>
          </p:cNvSpPr>
          <p:nvPr>
            <p:ph type="title"/>
          </p:nvPr>
        </p:nvSpPr>
        <p:spPr/>
        <p:txBody>
          <a:bodyPr/>
          <a:lstStyle/>
          <a:p>
            <a:r>
              <a:rPr lang="en-GB" dirty="0"/>
              <a:t>Acknowledgements</a:t>
            </a:r>
          </a:p>
        </p:txBody>
      </p:sp>
      <p:pic>
        <p:nvPicPr>
          <p:cNvPr id="6" name="Picture 5">
            <a:extLst>
              <a:ext uri="{FF2B5EF4-FFF2-40B4-BE49-F238E27FC236}">
                <a16:creationId xmlns:a16="http://schemas.microsoft.com/office/drawing/2014/main" id="{E5E7DB40-8FF1-4E53-B511-54B9FF9B0496}"/>
              </a:ext>
            </a:extLst>
          </p:cNvPr>
          <p:cNvPicPr>
            <a:picLocks noChangeAspect="1"/>
          </p:cNvPicPr>
          <p:nvPr/>
        </p:nvPicPr>
        <p:blipFill>
          <a:blip r:embed="rId2"/>
          <a:stretch>
            <a:fillRect/>
          </a:stretch>
        </p:blipFill>
        <p:spPr>
          <a:xfrm>
            <a:off x="813294" y="5794915"/>
            <a:ext cx="10380663" cy="851343"/>
          </a:xfrm>
          <a:prstGeom prst="rect">
            <a:avLst/>
          </a:prstGeom>
        </p:spPr>
      </p:pic>
    </p:spTree>
    <p:extLst>
      <p:ext uri="{BB962C8B-B14F-4D97-AF65-F5344CB8AC3E}">
        <p14:creationId xmlns:p14="http://schemas.microsoft.com/office/powerpoint/2010/main" val="17113214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latin typeface="Calibri" panose="020F0502020204030204" pitchFamily="34" charset="0"/>
                <a:cs typeface="Calibri" panose="020F0502020204030204" pitchFamily="34" charset="0"/>
              </a:rPr>
              <a:t>Hospitalizations are common in patients with IPF and are associated with high mortality</a:t>
            </a:r>
            <a:r>
              <a:rPr lang="en-GB" sz="2400" baseline="30000" dirty="0">
                <a:latin typeface="Calibri" panose="020F0502020204030204" pitchFamily="34" charset="0"/>
                <a:cs typeface="Calibri" panose="020F0502020204030204" pitchFamily="34" charset="0"/>
              </a:rPr>
              <a:t>1–3</a:t>
            </a:r>
          </a:p>
          <a:p>
            <a:r>
              <a:rPr lang="en-GB" sz="2400" dirty="0">
                <a:latin typeface="Calibri" panose="020F0502020204030204" pitchFamily="34" charset="0"/>
                <a:cs typeface="Calibri" panose="020F0502020204030204" pitchFamily="34" charset="0"/>
              </a:rPr>
              <a:t>The Premier Healthcare Database is a broadly representative dataset that includes &gt;20% of US hospital admissions </a:t>
            </a:r>
          </a:p>
          <a:p>
            <a:r>
              <a:rPr lang="en-GB" sz="2400" dirty="0">
                <a:latin typeface="Calibri" panose="020F0502020204030204" pitchFamily="34" charset="0"/>
                <a:cs typeface="Calibri" panose="020F0502020204030204" pitchFamily="34" charset="0"/>
              </a:rPr>
              <a:t>Based on this database, among patients with IPF hospitalized between Oct 2011 and Oct 2014 (n=6665):</a:t>
            </a:r>
          </a:p>
          <a:p>
            <a:pPr lvl="1"/>
            <a:r>
              <a:rPr lang="en-GB" sz="2200" dirty="0">
                <a:latin typeface="Calibri" panose="020F0502020204030204" pitchFamily="34" charset="0"/>
                <a:cs typeface="Calibri" panose="020F0502020204030204" pitchFamily="34" charset="0"/>
              </a:rPr>
              <a:t>In-hospital mortality was ~14%</a:t>
            </a:r>
            <a:r>
              <a:rPr lang="en-GB" sz="2200" baseline="30000" dirty="0">
                <a:latin typeface="Calibri" panose="020F0502020204030204" pitchFamily="34" charset="0"/>
                <a:cs typeface="Calibri" panose="020F0502020204030204" pitchFamily="34" charset="0"/>
              </a:rPr>
              <a:t>3</a:t>
            </a:r>
            <a:endParaRPr lang="en-GB" sz="2200" dirty="0">
              <a:latin typeface="Calibri" panose="020F0502020204030204" pitchFamily="34" charset="0"/>
              <a:cs typeface="Calibri" panose="020F0502020204030204" pitchFamily="34" charset="0"/>
            </a:endParaRPr>
          </a:p>
          <a:p>
            <a:pPr lvl="1"/>
            <a:r>
              <a:rPr lang="en-GB" sz="2200" dirty="0">
                <a:latin typeface="Calibri" panose="020F0502020204030204" pitchFamily="34" charset="0"/>
                <a:cs typeface="Calibri" panose="020F0502020204030204" pitchFamily="34" charset="0"/>
              </a:rPr>
              <a:t>Average length of hospital stay was ~5 days</a:t>
            </a:r>
            <a:r>
              <a:rPr lang="en-GB" sz="2200" baseline="30000" dirty="0">
                <a:latin typeface="Calibri" panose="020F0502020204030204" pitchFamily="34" charset="0"/>
                <a:cs typeface="Calibri" panose="020F0502020204030204" pitchFamily="34" charset="0"/>
              </a:rPr>
              <a:t>3</a:t>
            </a:r>
          </a:p>
          <a:p>
            <a:r>
              <a:rPr lang="en-GB" sz="2400" dirty="0">
                <a:latin typeface="Calibri" panose="020F0502020204030204" pitchFamily="34" charset="0"/>
                <a:cs typeface="Calibri" panose="020F0502020204030204" pitchFamily="34" charset="0"/>
              </a:rPr>
              <a:t>Two antifibrotic drugs, nintedanib and pirfenidone, were approved for the treatment of IPF in the US in October 2014</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Introduction</a:t>
            </a:r>
          </a:p>
        </p:txBody>
      </p:sp>
      <p:sp>
        <p:nvSpPr>
          <p:cNvPr id="6" name="Text Placeholder 5">
            <a:extLst>
              <a:ext uri="{FF2B5EF4-FFF2-40B4-BE49-F238E27FC236}">
                <a16:creationId xmlns:a16="http://schemas.microsoft.com/office/drawing/2014/main" id="{2944B4FB-9122-4A7D-B39D-ABE061AD2000}"/>
              </a:ext>
            </a:extLst>
          </p:cNvPr>
          <p:cNvSpPr>
            <a:spLocks noGrp="1"/>
          </p:cNvSpPr>
          <p:nvPr>
            <p:ph type="body" sz="quarter" idx="13"/>
          </p:nvPr>
        </p:nvSpPr>
        <p:spPr>
          <a:xfrm>
            <a:off x="527050" y="6212899"/>
            <a:ext cx="8771329" cy="402400"/>
          </a:xfrm>
        </p:spPr>
        <p:txBody>
          <a:bodyPr/>
          <a:lstStyle/>
          <a:p>
            <a:r>
              <a:rPr lang="en-GB" dirty="0">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1. Brown AW et al. Chest 2015;147:173–79. 2. Mooney JJ et al. J Med Econ 2017;20:518–24. 3. </a:t>
            </a:r>
            <a:r>
              <a:rPr lang="en-GB" dirty="0" err="1">
                <a:latin typeface="Calibri" panose="020F0502020204030204" pitchFamily="34" charset="0"/>
                <a:cs typeface="Calibri" panose="020F0502020204030204" pitchFamily="34" charset="0"/>
              </a:rPr>
              <a:t>Durheim</a:t>
            </a:r>
            <a:r>
              <a:rPr lang="en-GB" dirty="0">
                <a:latin typeface="Calibri" panose="020F0502020204030204" pitchFamily="34" charset="0"/>
                <a:cs typeface="Calibri" panose="020F0502020204030204" pitchFamily="34" charset="0"/>
              </a:rPr>
              <a:t> MT et al. Lung 2019;197:699–707.</a:t>
            </a:r>
          </a:p>
          <a:p>
            <a:r>
              <a:rPr lang="en-GB" dirty="0"/>
              <a:t>Judy J et al. In-hospital mortality in patients with idiopathic pulmonary fibrosis. Poster developed for the American Thoracic Society International Conference, 2020.</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615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t>We used the Premier Healthcare Database to: </a:t>
            </a:r>
          </a:p>
          <a:p>
            <a:pPr lvl="1"/>
            <a:r>
              <a:rPr lang="en-GB" sz="2400" dirty="0"/>
              <a:t>Estimate the rate of in-hospital mortality, the length of hospital stay and the rate of hospital readmission among US patients with IPF in the era following FDA approval of antifibrotic drugs</a:t>
            </a:r>
          </a:p>
          <a:p>
            <a:pPr lvl="1"/>
            <a:r>
              <a:rPr lang="en-GB" sz="2400" dirty="0"/>
              <a:t>Determine patient-, hospital- and treatment-related factors associated with in-hospital mortality, hospital stay and readmission</a:t>
            </a:r>
          </a:p>
          <a:p>
            <a:endParaRPr lang="en-GB" sz="2400" dirty="0"/>
          </a:p>
          <a:p>
            <a:endParaRPr lang="en-GB" sz="2400" dirty="0"/>
          </a:p>
          <a:p>
            <a:endParaRPr lang="en-GB" sz="2400" dirty="0"/>
          </a:p>
          <a:p>
            <a:pPr marL="176225" lvl="1" indent="0" algn="ctr">
              <a:buNone/>
            </a:pPr>
            <a:r>
              <a:rPr lang="en-GB" sz="2200" dirty="0">
                <a:solidFill>
                  <a:schemeClr val="bg1"/>
                </a:solidFill>
              </a:rPr>
              <a:t>Estimate the rate of in-hospital mortality, the length of hospital stay and the rate of hospital readmission among US patients with IPF in the era following FDA approval of antifibrotic drugs</a:t>
            </a:r>
          </a:p>
          <a:p>
            <a:pPr marL="176225" lvl="1" indent="0" algn="ctr">
              <a:buNone/>
            </a:pPr>
            <a:r>
              <a:rPr lang="en-GB" sz="2200" dirty="0">
                <a:solidFill>
                  <a:schemeClr val="bg1"/>
                </a:solidFill>
              </a:rPr>
              <a:t>Determine patient-, hospital- and treatment-related factors associated with in-hospital mortality, hospital stay and readmission</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t>Aims</a:t>
            </a:r>
          </a:p>
        </p:txBody>
      </p:sp>
      <p:sp>
        <p:nvSpPr>
          <p:cNvPr id="6" name="Text Placeholder 5">
            <a:extLst>
              <a:ext uri="{FF2B5EF4-FFF2-40B4-BE49-F238E27FC236}">
                <a16:creationId xmlns:a16="http://schemas.microsoft.com/office/drawing/2014/main" id="{CF46F898-67D5-4142-81B8-83B8B108F912}"/>
              </a:ext>
            </a:extLst>
          </p:cNvPr>
          <p:cNvSpPr>
            <a:spLocks noGrp="1"/>
          </p:cNvSpPr>
          <p:nvPr>
            <p:ph type="body" sz="quarter" idx="13"/>
          </p:nvPr>
        </p:nvSpPr>
        <p:spPr>
          <a:xfrm>
            <a:off x="527050" y="6212899"/>
            <a:ext cx="8771329" cy="402400"/>
          </a:xfrm>
        </p:spPr>
        <p:txBody>
          <a:bodyPr/>
          <a:lstStyle/>
          <a:p>
            <a:r>
              <a:rPr lang="en-GB" dirty="0"/>
              <a:t>Judy J et al. In-hospital mortality in patients with idiopathic pulmonary fibrosis. Poster developed for the American Thoracic Society International Conference, 2020.</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520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t>A retrospective cohort study of patients with IPF hospitalized at 740 hospitals in the US</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t>Methods (1/2)</a:t>
            </a:r>
          </a:p>
        </p:txBody>
      </p:sp>
      <p:sp>
        <p:nvSpPr>
          <p:cNvPr id="6" name="Text Placeholder 5">
            <a:extLst>
              <a:ext uri="{FF2B5EF4-FFF2-40B4-BE49-F238E27FC236}">
                <a16:creationId xmlns:a16="http://schemas.microsoft.com/office/drawing/2014/main" id="{2944B4FB-9122-4A7D-B39D-ABE061AD2000}"/>
              </a:ext>
            </a:extLst>
          </p:cNvPr>
          <p:cNvSpPr>
            <a:spLocks noGrp="1"/>
          </p:cNvSpPr>
          <p:nvPr>
            <p:ph type="body" sz="quarter" idx="13"/>
          </p:nvPr>
        </p:nvSpPr>
        <p:spPr>
          <a:xfrm>
            <a:off x="527050" y="6212899"/>
            <a:ext cx="8830705" cy="402400"/>
          </a:xfrm>
        </p:spPr>
        <p:txBody>
          <a:bodyPr/>
          <a:lstStyle/>
          <a:p>
            <a:r>
              <a:rPr lang="en-GB" dirty="0"/>
              <a:t>ICD, International Classification of Diseases.</a:t>
            </a:r>
          </a:p>
          <a:p>
            <a:r>
              <a:rPr lang="en-GB" dirty="0"/>
              <a:t>Judy J et al. In-hospital mortality in patients with idiopathic pulmonary fibrosis. Poster developed for the American Thoracic Society International Conference, 2020.</a:t>
            </a:r>
          </a:p>
        </p:txBody>
      </p:sp>
      <p:pic>
        <p:nvPicPr>
          <p:cNvPr id="2" name="Picture 1">
            <a:extLst>
              <a:ext uri="{FF2B5EF4-FFF2-40B4-BE49-F238E27FC236}">
                <a16:creationId xmlns:a16="http://schemas.microsoft.com/office/drawing/2014/main" id="{EA8C841C-F775-4580-B10C-C1D4670B4AD1}"/>
              </a:ext>
            </a:extLst>
          </p:cNvPr>
          <p:cNvPicPr>
            <a:picLocks noChangeAspect="1"/>
          </p:cNvPicPr>
          <p:nvPr/>
        </p:nvPicPr>
        <p:blipFill rotWithShape="1">
          <a:blip r:embed="rId3"/>
          <a:srcRect b="20453"/>
          <a:stretch/>
        </p:blipFill>
        <p:spPr>
          <a:xfrm>
            <a:off x="308038" y="1969566"/>
            <a:ext cx="11591037" cy="4062626"/>
          </a:xfrm>
          <a:prstGeom prst="rect">
            <a:avLst/>
          </a:prstGeom>
        </p:spPr>
      </p:pic>
      <p:sp>
        <p:nvSpPr>
          <p:cNvPr id="3" name="TextBox 2">
            <a:extLst>
              <a:ext uri="{FF2B5EF4-FFF2-40B4-BE49-F238E27FC236}">
                <a16:creationId xmlns:a16="http://schemas.microsoft.com/office/drawing/2014/main" id="{FC215FB0-64F9-4B2A-9C3F-10D8CDD0B611}"/>
              </a:ext>
            </a:extLst>
          </p:cNvPr>
          <p:cNvSpPr txBox="1"/>
          <p:nvPr/>
        </p:nvSpPr>
        <p:spPr>
          <a:xfrm>
            <a:off x="2235007" y="2192247"/>
            <a:ext cx="9429940" cy="2246769"/>
          </a:xfrm>
          <a:prstGeom prst="rect">
            <a:avLst/>
          </a:prstGeom>
          <a:noFill/>
        </p:spPr>
        <p:txBody>
          <a:bodyPr wrap="square" rtlCol="0">
            <a:spAutoFit/>
          </a:bodyPr>
          <a:lstStyle/>
          <a:p>
            <a:pPr marL="174625" indent="-174625">
              <a:buClr>
                <a:srgbClr val="5CC9D9"/>
              </a:buClr>
              <a:buFont typeface="Arial" panose="020B0604020202020204" pitchFamily="34" charset="0"/>
              <a:buChar char="•"/>
            </a:pPr>
            <a:r>
              <a:rPr lang="en-GB" sz="2000" dirty="0">
                <a:latin typeface="Calibri" panose="020F0502020204030204" pitchFamily="34" charset="0"/>
                <a:cs typeface="Calibri" panose="020F0502020204030204" pitchFamily="34" charset="0"/>
              </a:rPr>
              <a:t>Age ≥50 years</a:t>
            </a:r>
          </a:p>
          <a:p>
            <a:pPr marL="174625" indent="-174625">
              <a:buClr>
                <a:srgbClr val="5CC9D9"/>
              </a:buClr>
              <a:buFont typeface="Arial" panose="020B0604020202020204" pitchFamily="34" charset="0"/>
              <a:buChar char="•"/>
            </a:pPr>
            <a:r>
              <a:rPr lang="en-GB" sz="2000" dirty="0">
                <a:latin typeface="Calibri" panose="020F0502020204030204" pitchFamily="34" charset="0"/>
                <a:cs typeface="Calibri" panose="020F0502020204030204" pitchFamily="34" charset="0"/>
              </a:rPr>
              <a:t>Hospitalization discharge date between 1 Jan 2015 and 28 Feb 2018</a:t>
            </a:r>
          </a:p>
          <a:p>
            <a:pPr marL="174625" indent="-174625">
              <a:buClr>
                <a:srgbClr val="5CC9D9"/>
              </a:buClr>
              <a:buFont typeface="Arial" panose="020B0604020202020204" pitchFamily="34" charset="0"/>
              <a:buChar char="•"/>
            </a:pPr>
            <a:r>
              <a:rPr lang="en-GB" sz="2000" dirty="0">
                <a:latin typeface="Calibri" panose="020F0502020204030204" pitchFamily="34" charset="0"/>
                <a:cs typeface="Calibri" panose="020F0502020204030204" pitchFamily="34" charset="0"/>
              </a:rPr>
              <a:t>Diagnosis of IPF based on:</a:t>
            </a:r>
          </a:p>
          <a:p>
            <a:pPr marL="547687" lvl="1" indent="-285750">
              <a:buClr>
                <a:srgbClr val="5CC9D9"/>
              </a:buClr>
              <a:buFontTx/>
              <a:buChar char="−"/>
            </a:pPr>
            <a:r>
              <a:rPr lang="en-GB" sz="2000" dirty="0">
                <a:latin typeface="Calibri" panose="020F0502020204030204" pitchFamily="34" charset="0"/>
                <a:cs typeface="Calibri" panose="020F0502020204030204" pitchFamily="34" charset="0"/>
              </a:rPr>
              <a:t>primary or secondary ICD-9 diagnosis code 516.3 or 516.31 or ICD-10 diagnosis code</a:t>
            </a:r>
          </a:p>
          <a:p>
            <a:pPr marL="547687" lvl="1" indent="-285750">
              <a:buClr>
                <a:srgbClr val="5CC9D9"/>
              </a:buClr>
              <a:buFontTx/>
              <a:buChar char="−"/>
            </a:pPr>
            <a:r>
              <a:rPr lang="en-GB" sz="2000" dirty="0">
                <a:latin typeface="Calibri" panose="020F0502020204030204" pitchFamily="34" charset="0"/>
                <a:cs typeface="Calibri" panose="020F0502020204030204" pitchFamily="34" charset="0"/>
              </a:rPr>
              <a:t>J84.111 or J84.112</a:t>
            </a:r>
          </a:p>
          <a:p>
            <a:pPr marL="547687" lvl="1" indent="-285750">
              <a:buClr>
                <a:srgbClr val="5CC9D9"/>
              </a:buClr>
              <a:buFontTx/>
              <a:buChar char="−"/>
            </a:pPr>
            <a:r>
              <a:rPr lang="en-GB" sz="2000" dirty="0">
                <a:latin typeface="Calibri" panose="020F0502020204030204" pitchFamily="34" charset="0"/>
                <a:cs typeface="Calibri" panose="020F0502020204030204" pitchFamily="34" charset="0"/>
              </a:rPr>
              <a:t>billing code for chest CT and/or lung biopsy ≤3 years prior to index hospitalization</a:t>
            </a:r>
          </a:p>
          <a:p>
            <a:pPr marL="285750" indent="-285750">
              <a:buClr>
                <a:srgbClr val="5CC9D9"/>
              </a:buClr>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B3068255-D2E9-4CEA-8EE6-84D9CAB4C207}"/>
              </a:ext>
            </a:extLst>
          </p:cNvPr>
          <p:cNvSpPr txBox="1"/>
          <p:nvPr/>
        </p:nvSpPr>
        <p:spPr>
          <a:xfrm>
            <a:off x="585106" y="2045766"/>
            <a:ext cx="1449517" cy="830997"/>
          </a:xfrm>
          <a:prstGeom prst="rect">
            <a:avLst/>
          </a:prstGeom>
          <a:noFill/>
        </p:spPr>
        <p:txBody>
          <a:bodyPr wrap="square" rtlCol="0">
            <a:spAutoFit/>
          </a:bodyPr>
          <a:lstStyle/>
          <a:p>
            <a:pPr algn="r">
              <a:buClr>
                <a:srgbClr val="5CC9D9"/>
              </a:buClr>
            </a:pPr>
            <a:r>
              <a:rPr lang="en-GB" sz="2400" b="1" dirty="0">
                <a:solidFill>
                  <a:schemeClr val="bg1"/>
                </a:solidFill>
                <a:latin typeface="Calibri" panose="020F0502020204030204" pitchFamily="34" charset="0"/>
                <a:cs typeface="Calibri" panose="020F0502020204030204" pitchFamily="34" charset="0"/>
              </a:rPr>
              <a:t>Inclusion </a:t>
            </a:r>
          </a:p>
          <a:p>
            <a:pPr algn="r">
              <a:buClr>
                <a:srgbClr val="5CC9D9"/>
              </a:buClr>
            </a:pPr>
            <a:r>
              <a:rPr lang="en-GB" sz="2400" b="1" dirty="0">
                <a:solidFill>
                  <a:schemeClr val="bg1"/>
                </a:solidFill>
                <a:latin typeface="Calibri" panose="020F0502020204030204" pitchFamily="34" charset="0"/>
                <a:cs typeface="Calibri" panose="020F0502020204030204" pitchFamily="34" charset="0"/>
              </a:rPr>
              <a:t>criteria</a:t>
            </a:r>
          </a:p>
        </p:txBody>
      </p:sp>
      <p:sp>
        <p:nvSpPr>
          <p:cNvPr id="9" name="TextBox 8">
            <a:extLst>
              <a:ext uri="{FF2B5EF4-FFF2-40B4-BE49-F238E27FC236}">
                <a16:creationId xmlns:a16="http://schemas.microsoft.com/office/drawing/2014/main" id="{DF7EF230-631E-48E4-84FE-38DABDA38769}"/>
              </a:ext>
            </a:extLst>
          </p:cNvPr>
          <p:cNvSpPr txBox="1"/>
          <p:nvPr/>
        </p:nvSpPr>
        <p:spPr>
          <a:xfrm>
            <a:off x="585106" y="4385326"/>
            <a:ext cx="1449517" cy="830997"/>
          </a:xfrm>
          <a:prstGeom prst="rect">
            <a:avLst/>
          </a:prstGeom>
          <a:noFill/>
        </p:spPr>
        <p:txBody>
          <a:bodyPr wrap="square" rtlCol="0">
            <a:spAutoFit/>
          </a:bodyPr>
          <a:lstStyle/>
          <a:p>
            <a:pPr algn="r">
              <a:buClr>
                <a:srgbClr val="5CC9D9"/>
              </a:buClr>
            </a:pPr>
            <a:r>
              <a:rPr lang="en-GB" sz="2400" b="1" dirty="0">
                <a:solidFill>
                  <a:schemeClr val="bg1"/>
                </a:solidFill>
                <a:latin typeface="Calibri" panose="020F0502020204030204" pitchFamily="34" charset="0"/>
                <a:cs typeface="Calibri" panose="020F0502020204030204" pitchFamily="34" charset="0"/>
              </a:rPr>
              <a:t>Exclusion </a:t>
            </a:r>
          </a:p>
          <a:p>
            <a:pPr algn="r">
              <a:buClr>
                <a:srgbClr val="5CC9D9"/>
              </a:buClr>
            </a:pPr>
            <a:r>
              <a:rPr lang="en-GB" sz="2400" b="1" dirty="0">
                <a:solidFill>
                  <a:schemeClr val="bg1"/>
                </a:solidFill>
                <a:latin typeface="Calibri" panose="020F0502020204030204" pitchFamily="34" charset="0"/>
                <a:cs typeface="Calibri" panose="020F0502020204030204" pitchFamily="34" charset="0"/>
              </a:rPr>
              <a:t>criteria</a:t>
            </a:r>
          </a:p>
        </p:txBody>
      </p:sp>
      <p:sp>
        <p:nvSpPr>
          <p:cNvPr id="10" name="TextBox 9">
            <a:extLst>
              <a:ext uri="{FF2B5EF4-FFF2-40B4-BE49-F238E27FC236}">
                <a16:creationId xmlns:a16="http://schemas.microsoft.com/office/drawing/2014/main" id="{1A79FD26-0416-45F7-B9AB-3C16DA8DDC35}"/>
              </a:ext>
            </a:extLst>
          </p:cNvPr>
          <p:cNvSpPr txBox="1"/>
          <p:nvPr/>
        </p:nvSpPr>
        <p:spPr>
          <a:xfrm>
            <a:off x="2235007" y="4448354"/>
            <a:ext cx="9371887" cy="1323439"/>
          </a:xfrm>
          <a:prstGeom prst="rect">
            <a:avLst/>
          </a:prstGeom>
          <a:noFill/>
        </p:spPr>
        <p:txBody>
          <a:bodyPr wrap="square" rtlCol="0">
            <a:spAutoFit/>
          </a:bodyPr>
          <a:lstStyle/>
          <a:p>
            <a:pPr marL="174625" indent="-174625">
              <a:buClr>
                <a:srgbClr val="5CC9D9"/>
              </a:buClr>
              <a:buFont typeface="Arial" panose="020B0604020202020204" pitchFamily="34" charset="0"/>
              <a:buChar char="•"/>
            </a:pPr>
            <a:r>
              <a:rPr lang="en-GB" sz="2000" dirty="0">
                <a:latin typeface="Calibri" panose="020F0502020204030204" pitchFamily="34" charset="0"/>
                <a:cs typeface="Calibri" panose="020F0502020204030204" pitchFamily="34" charset="0"/>
              </a:rPr>
              <a:t>ICD-9 or ICD-10 code for discharge diagnoses for an alternative cause of ILD during index hospitalization</a:t>
            </a:r>
          </a:p>
          <a:p>
            <a:pPr marL="174625" indent="-174625">
              <a:buClr>
                <a:srgbClr val="5CC9D9"/>
              </a:buClr>
              <a:buFont typeface="Arial" panose="020B0604020202020204" pitchFamily="34" charset="0"/>
              <a:buChar char="•"/>
            </a:pPr>
            <a:r>
              <a:rPr lang="en-GB" sz="2000" dirty="0">
                <a:latin typeface="Calibri" panose="020F0502020204030204" pitchFamily="34" charset="0"/>
                <a:cs typeface="Calibri" panose="020F0502020204030204" pitchFamily="34" charset="0"/>
              </a:rPr>
              <a:t>ICD-9 or ICD-10 procedure code for lung transplant surgery that occurred &lt;1 day after hospital admission</a:t>
            </a:r>
          </a:p>
        </p:txBody>
      </p:sp>
    </p:spTree>
    <p:extLst>
      <p:ext uri="{BB962C8B-B14F-4D97-AF65-F5344CB8AC3E}">
        <p14:creationId xmlns:p14="http://schemas.microsoft.com/office/powerpoint/2010/main" val="424189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t>The primary outcome was a composite of:</a:t>
            </a:r>
          </a:p>
          <a:p>
            <a:pPr lvl="1"/>
            <a:r>
              <a:rPr lang="en-GB" sz="2200" dirty="0"/>
              <a:t>Death during index visit</a:t>
            </a:r>
          </a:p>
          <a:p>
            <a:pPr lvl="1"/>
            <a:r>
              <a:rPr lang="en-GB" sz="2200" dirty="0"/>
              <a:t>Lung transplant during index visit but &gt;1 day after admission</a:t>
            </a:r>
          </a:p>
          <a:p>
            <a:pPr lvl="1"/>
            <a:r>
              <a:rPr lang="en-GB" sz="2200" dirty="0"/>
              <a:t>Death during a readmission (to the same hospital) within 90 days of index visit</a:t>
            </a:r>
          </a:p>
          <a:p>
            <a:pPr lvl="1"/>
            <a:endParaRPr lang="en-GB" sz="2400" dirty="0"/>
          </a:p>
          <a:p>
            <a:r>
              <a:rPr lang="en-GB" sz="2400" dirty="0"/>
              <a:t>Secondary outcomes:</a:t>
            </a:r>
          </a:p>
          <a:p>
            <a:pPr lvl="1"/>
            <a:r>
              <a:rPr lang="en-GB" sz="2200" dirty="0"/>
              <a:t>Length of stay during index visit</a:t>
            </a:r>
          </a:p>
          <a:p>
            <a:pPr lvl="1"/>
            <a:r>
              <a:rPr lang="en-GB" sz="2200" dirty="0"/>
              <a:t>Readmission (to the same hospital) within 90 days of index visit</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t>Methods (2/2)</a:t>
            </a:r>
          </a:p>
        </p:txBody>
      </p:sp>
      <p:sp>
        <p:nvSpPr>
          <p:cNvPr id="6" name="Text Placeholder 5">
            <a:extLst>
              <a:ext uri="{FF2B5EF4-FFF2-40B4-BE49-F238E27FC236}">
                <a16:creationId xmlns:a16="http://schemas.microsoft.com/office/drawing/2014/main" id="{0D69E29B-0233-4BB1-8746-B18CA41BE1CF}"/>
              </a:ext>
            </a:extLst>
          </p:cNvPr>
          <p:cNvSpPr>
            <a:spLocks noGrp="1"/>
          </p:cNvSpPr>
          <p:nvPr>
            <p:ph type="body" sz="quarter" idx="13"/>
          </p:nvPr>
        </p:nvSpPr>
        <p:spPr>
          <a:xfrm>
            <a:off x="527050" y="6212899"/>
            <a:ext cx="8830705" cy="402400"/>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118616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FDB2F8-7E26-49D8-B979-4CF769A329AF}"/>
              </a:ext>
            </a:extLst>
          </p:cNvPr>
          <p:cNvSpPr>
            <a:spLocks noGrp="1"/>
          </p:cNvSpPr>
          <p:nvPr>
            <p:ph idx="1"/>
          </p:nvPr>
        </p:nvSpPr>
        <p:spPr/>
        <p:txBody>
          <a:bodyPr/>
          <a:lstStyle/>
          <a:p>
            <a:r>
              <a:rPr lang="en-GB" sz="2400" dirty="0"/>
              <a:t>Cohort comprised 9667 hospitalized patients with IPF</a:t>
            </a:r>
          </a:p>
        </p:txBody>
      </p:sp>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r>
              <a:rPr lang="en-GB" dirty="0"/>
              <a:t>Study cohort </a:t>
            </a:r>
          </a:p>
        </p:txBody>
      </p:sp>
      <p:pic>
        <p:nvPicPr>
          <p:cNvPr id="2" name="Picture 1">
            <a:extLst>
              <a:ext uri="{FF2B5EF4-FFF2-40B4-BE49-F238E27FC236}">
                <a16:creationId xmlns:a16="http://schemas.microsoft.com/office/drawing/2014/main" id="{6C9E7FBD-71DA-4064-85D8-7B181DCA9BFD}"/>
              </a:ext>
            </a:extLst>
          </p:cNvPr>
          <p:cNvPicPr>
            <a:picLocks noChangeAspect="1"/>
          </p:cNvPicPr>
          <p:nvPr/>
        </p:nvPicPr>
        <p:blipFill rotWithShape="1">
          <a:blip r:embed="rId3"/>
          <a:srcRect r="46615" b="14617"/>
          <a:stretch/>
        </p:blipFill>
        <p:spPr>
          <a:xfrm>
            <a:off x="268775" y="1925990"/>
            <a:ext cx="5940552" cy="4137595"/>
          </a:xfrm>
          <a:prstGeom prst="rect">
            <a:avLst/>
          </a:prstGeom>
        </p:spPr>
      </p:pic>
      <p:pic>
        <p:nvPicPr>
          <p:cNvPr id="3" name="Picture 2">
            <a:extLst>
              <a:ext uri="{FF2B5EF4-FFF2-40B4-BE49-F238E27FC236}">
                <a16:creationId xmlns:a16="http://schemas.microsoft.com/office/drawing/2014/main" id="{78A7826D-1665-417B-A0D7-62804B2C9669}"/>
              </a:ext>
            </a:extLst>
          </p:cNvPr>
          <p:cNvPicPr>
            <a:picLocks noChangeAspect="1"/>
          </p:cNvPicPr>
          <p:nvPr/>
        </p:nvPicPr>
        <p:blipFill>
          <a:blip r:embed="rId4"/>
          <a:stretch>
            <a:fillRect/>
          </a:stretch>
        </p:blipFill>
        <p:spPr>
          <a:xfrm>
            <a:off x="6074088" y="2048221"/>
            <a:ext cx="5726104" cy="4015364"/>
          </a:xfrm>
          <a:prstGeom prst="rect">
            <a:avLst/>
          </a:prstGeom>
        </p:spPr>
      </p:pic>
      <p:sp>
        <p:nvSpPr>
          <p:cNvPr id="6" name="Text Placeholder 5">
            <a:extLst>
              <a:ext uri="{FF2B5EF4-FFF2-40B4-BE49-F238E27FC236}">
                <a16:creationId xmlns:a16="http://schemas.microsoft.com/office/drawing/2014/main" id="{9486C65A-A136-426A-8829-AD562A837528}"/>
              </a:ext>
            </a:extLst>
          </p:cNvPr>
          <p:cNvSpPr>
            <a:spLocks noGrp="1"/>
          </p:cNvSpPr>
          <p:nvPr>
            <p:ph type="body" sz="quarter" idx="13"/>
          </p:nvPr>
        </p:nvSpPr>
        <p:spPr>
          <a:xfrm>
            <a:off x="527050" y="6212899"/>
            <a:ext cx="8830705" cy="402400"/>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148171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br>
              <a:rPr lang="en-GB" dirty="0"/>
            </a:br>
            <a:r>
              <a:rPr lang="en-GB" dirty="0"/>
              <a:t>Primary outcome</a:t>
            </a:r>
          </a:p>
        </p:txBody>
      </p:sp>
      <p:pic>
        <p:nvPicPr>
          <p:cNvPr id="2" name="Picture 1">
            <a:extLst>
              <a:ext uri="{FF2B5EF4-FFF2-40B4-BE49-F238E27FC236}">
                <a16:creationId xmlns:a16="http://schemas.microsoft.com/office/drawing/2014/main" id="{26397045-F1E6-468B-9384-81F0E61FD091}"/>
              </a:ext>
            </a:extLst>
          </p:cNvPr>
          <p:cNvPicPr>
            <a:picLocks noChangeAspect="1"/>
          </p:cNvPicPr>
          <p:nvPr/>
        </p:nvPicPr>
        <p:blipFill>
          <a:blip r:embed="rId3"/>
          <a:stretch>
            <a:fillRect/>
          </a:stretch>
        </p:blipFill>
        <p:spPr>
          <a:xfrm>
            <a:off x="902251" y="1463675"/>
            <a:ext cx="9829249" cy="4733459"/>
          </a:xfrm>
          <a:prstGeom prst="rect">
            <a:avLst/>
          </a:prstGeom>
        </p:spPr>
      </p:pic>
      <p:sp>
        <p:nvSpPr>
          <p:cNvPr id="5" name="Text Placeholder 5">
            <a:extLst>
              <a:ext uri="{FF2B5EF4-FFF2-40B4-BE49-F238E27FC236}">
                <a16:creationId xmlns:a16="http://schemas.microsoft.com/office/drawing/2014/main" id="{C1687B3E-5CF9-4153-9DA3-0FFA7148D3E7}"/>
              </a:ext>
            </a:extLst>
          </p:cNvPr>
          <p:cNvSpPr>
            <a:spLocks noGrp="1"/>
          </p:cNvSpPr>
          <p:nvPr>
            <p:ph type="body" sz="quarter" idx="13"/>
          </p:nvPr>
        </p:nvSpPr>
        <p:spPr>
          <a:xfrm>
            <a:off x="527050" y="6212899"/>
            <a:ext cx="8830705" cy="402400"/>
          </a:xfrm>
        </p:spPr>
        <p:txBody>
          <a:bodyPr/>
          <a:lstStyle/>
          <a:p>
            <a:r>
              <a:rPr lang="en-GB" dirty="0"/>
              <a:t>Judy J et al. In-hospital mortality in patients with idiopathic pulmonary fibrosis. Poster developed for the American Thoracic Society International Conference, 2020.</a:t>
            </a:r>
          </a:p>
        </p:txBody>
      </p:sp>
    </p:spTree>
    <p:extLst>
      <p:ext uri="{BB962C8B-B14F-4D97-AF65-F5344CB8AC3E}">
        <p14:creationId xmlns:p14="http://schemas.microsoft.com/office/powerpoint/2010/main" val="294874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CB4C11-1DF0-4D0A-B31F-C31440752E83}"/>
              </a:ext>
            </a:extLst>
          </p:cNvPr>
          <p:cNvSpPr>
            <a:spLocks noGrp="1"/>
          </p:cNvSpPr>
          <p:nvPr>
            <p:ph type="title"/>
          </p:nvPr>
        </p:nvSpPr>
        <p:spPr/>
        <p:txBody>
          <a:bodyPr/>
          <a:lstStyle/>
          <a:p>
            <a:br>
              <a:rPr lang="en-GB" dirty="0"/>
            </a:br>
            <a:r>
              <a:rPr lang="en-GB" dirty="0"/>
              <a:t>Factors associated with higher/lower risk of in-hospital mortality (1/2)</a:t>
            </a:r>
          </a:p>
        </p:txBody>
      </p:sp>
      <p:sp>
        <p:nvSpPr>
          <p:cNvPr id="6" name="Text Placeholder 5">
            <a:extLst>
              <a:ext uri="{FF2B5EF4-FFF2-40B4-BE49-F238E27FC236}">
                <a16:creationId xmlns:a16="http://schemas.microsoft.com/office/drawing/2014/main" id="{2944B4FB-9122-4A7D-B39D-ABE061AD2000}"/>
              </a:ext>
            </a:extLst>
          </p:cNvPr>
          <p:cNvSpPr>
            <a:spLocks noGrp="1"/>
          </p:cNvSpPr>
          <p:nvPr>
            <p:ph type="body" sz="quarter" idx="13"/>
          </p:nvPr>
        </p:nvSpPr>
        <p:spPr>
          <a:xfrm>
            <a:off x="527050" y="6212899"/>
            <a:ext cx="9324829" cy="402400"/>
          </a:xfrm>
        </p:spPr>
        <p:txBody>
          <a:bodyPr/>
          <a:lstStyle/>
          <a:p>
            <a:r>
              <a:rPr lang="en-GB" dirty="0"/>
              <a:t>*Compared with pulmonologist. </a:t>
            </a:r>
            <a:br>
              <a:rPr lang="en-GB" dirty="0"/>
            </a:br>
            <a:r>
              <a:rPr lang="en-GB" dirty="0" err="1"/>
              <a:t>Analyzed</a:t>
            </a:r>
            <a:r>
              <a:rPr lang="en-GB" dirty="0"/>
              <a:t> using multivariable logistic regression. </a:t>
            </a:r>
          </a:p>
          <a:p>
            <a:r>
              <a:rPr lang="en-GB" dirty="0"/>
              <a:t>Judy J et al. In-hospital mortality in patients with idiopathic pulmonary fibrosis. Poster developed for the American Thoracic Society International Conference, 2020.</a:t>
            </a:r>
          </a:p>
        </p:txBody>
      </p:sp>
      <p:pic>
        <p:nvPicPr>
          <p:cNvPr id="9" name="Content Placeholder 8">
            <a:extLst>
              <a:ext uri="{FF2B5EF4-FFF2-40B4-BE49-F238E27FC236}">
                <a16:creationId xmlns:a16="http://schemas.microsoft.com/office/drawing/2014/main" id="{C9E66AE7-3D0A-4F9B-88EB-BD99D2156862}"/>
              </a:ext>
            </a:extLst>
          </p:cNvPr>
          <p:cNvPicPr>
            <a:picLocks noGrp="1" noChangeAspect="1"/>
          </p:cNvPicPr>
          <p:nvPr>
            <p:ph idx="1"/>
          </p:nvPr>
        </p:nvPicPr>
        <p:blipFill rotWithShape="1">
          <a:blip r:embed="rId3"/>
          <a:srcRect t="8685" b="2172"/>
          <a:stretch/>
        </p:blipFill>
        <p:spPr>
          <a:xfrm>
            <a:off x="1538514" y="1283580"/>
            <a:ext cx="8313366" cy="4572445"/>
          </a:xfrm>
          <a:prstGeom prst="rect">
            <a:avLst/>
          </a:prstGeom>
        </p:spPr>
      </p:pic>
      <p:pic>
        <p:nvPicPr>
          <p:cNvPr id="11" name="Picture 10">
            <a:extLst>
              <a:ext uri="{FF2B5EF4-FFF2-40B4-BE49-F238E27FC236}">
                <a16:creationId xmlns:a16="http://schemas.microsoft.com/office/drawing/2014/main" id="{21ED250B-EC44-4F60-A702-9BE0A291C424}"/>
              </a:ext>
            </a:extLst>
          </p:cNvPr>
          <p:cNvPicPr>
            <a:picLocks noChangeAspect="1"/>
          </p:cNvPicPr>
          <p:nvPr/>
        </p:nvPicPr>
        <p:blipFill>
          <a:blip r:embed="rId4"/>
          <a:stretch>
            <a:fillRect/>
          </a:stretch>
        </p:blipFill>
        <p:spPr>
          <a:xfrm>
            <a:off x="4272203" y="5857612"/>
            <a:ext cx="3738322" cy="389256"/>
          </a:xfrm>
          <a:prstGeom prst="rect">
            <a:avLst/>
          </a:prstGeom>
        </p:spPr>
      </p:pic>
    </p:spTree>
    <p:extLst>
      <p:ext uri="{BB962C8B-B14F-4D97-AF65-F5344CB8AC3E}">
        <p14:creationId xmlns:p14="http://schemas.microsoft.com/office/powerpoint/2010/main" val="289221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E7F8622-B0C9-45EC-B923-D0B502E8C4D4}"/>
              </a:ext>
            </a:extLst>
          </p:cNvPr>
          <p:cNvPicPr>
            <a:picLocks noGrp="1" noChangeAspect="1"/>
          </p:cNvPicPr>
          <p:nvPr>
            <p:ph idx="1"/>
          </p:nvPr>
        </p:nvPicPr>
        <p:blipFill>
          <a:blip r:embed="rId2"/>
          <a:stretch>
            <a:fillRect/>
          </a:stretch>
        </p:blipFill>
        <p:spPr>
          <a:xfrm>
            <a:off x="1503591" y="1494854"/>
            <a:ext cx="8291017" cy="4749224"/>
          </a:xfrm>
          <a:prstGeom prst="rect">
            <a:avLst/>
          </a:prstGeom>
        </p:spPr>
      </p:pic>
      <p:sp>
        <p:nvSpPr>
          <p:cNvPr id="3" name="Title 2">
            <a:extLst>
              <a:ext uri="{FF2B5EF4-FFF2-40B4-BE49-F238E27FC236}">
                <a16:creationId xmlns:a16="http://schemas.microsoft.com/office/drawing/2014/main" id="{C9A38583-5815-474F-8165-15E47E87D948}"/>
              </a:ext>
            </a:extLst>
          </p:cNvPr>
          <p:cNvSpPr>
            <a:spLocks noGrp="1"/>
          </p:cNvSpPr>
          <p:nvPr>
            <p:ph type="title"/>
          </p:nvPr>
        </p:nvSpPr>
        <p:spPr/>
        <p:txBody>
          <a:bodyPr/>
          <a:lstStyle/>
          <a:p>
            <a:br>
              <a:rPr lang="en-GB" dirty="0"/>
            </a:br>
            <a:r>
              <a:rPr lang="en-GB" dirty="0"/>
              <a:t>Factors associated with higher/lower risk of in-hospital mortality (2/2)</a:t>
            </a:r>
          </a:p>
        </p:txBody>
      </p:sp>
      <p:sp>
        <p:nvSpPr>
          <p:cNvPr id="7" name="Text Placeholder 5">
            <a:extLst>
              <a:ext uri="{FF2B5EF4-FFF2-40B4-BE49-F238E27FC236}">
                <a16:creationId xmlns:a16="http://schemas.microsoft.com/office/drawing/2014/main" id="{0D8D4781-CFEE-41EE-BEC5-E4D628A899EE}"/>
              </a:ext>
            </a:extLst>
          </p:cNvPr>
          <p:cNvSpPr>
            <a:spLocks noGrp="1"/>
          </p:cNvSpPr>
          <p:nvPr>
            <p:ph type="body" sz="quarter" idx="13"/>
          </p:nvPr>
        </p:nvSpPr>
        <p:spPr>
          <a:xfrm>
            <a:off x="527049" y="6213475"/>
            <a:ext cx="10041989" cy="401638"/>
          </a:xfrm>
        </p:spPr>
        <p:txBody>
          <a:bodyPr/>
          <a:lstStyle/>
          <a:p>
            <a:r>
              <a:rPr lang="en-GB" dirty="0" err="1"/>
              <a:t>Analyzed</a:t>
            </a:r>
            <a:r>
              <a:rPr lang="en-GB" dirty="0"/>
              <a:t> using multivariable logistic regression.</a:t>
            </a:r>
          </a:p>
          <a:p>
            <a:r>
              <a:rPr lang="en-GB" dirty="0"/>
              <a:t>Judy J et al. In-hospital mortality in patients with idiopathic pulmonary fibrosis. Poster developed for the American Thoracic Society International Conference, 2020.</a:t>
            </a:r>
          </a:p>
        </p:txBody>
      </p:sp>
      <p:pic>
        <p:nvPicPr>
          <p:cNvPr id="9" name="Picture 8">
            <a:extLst>
              <a:ext uri="{FF2B5EF4-FFF2-40B4-BE49-F238E27FC236}">
                <a16:creationId xmlns:a16="http://schemas.microsoft.com/office/drawing/2014/main" id="{291BBA92-C36C-4B20-9661-5E6BF584F5B1}"/>
              </a:ext>
            </a:extLst>
          </p:cNvPr>
          <p:cNvPicPr>
            <a:picLocks noChangeAspect="1"/>
          </p:cNvPicPr>
          <p:nvPr/>
        </p:nvPicPr>
        <p:blipFill>
          <a:blip r:embed="rId3"/>
          <a:stretch>
            <a:fillRect/>
          </a:stretch>
        </p:blipFill>
        <p:spPr>
          <a:xfrm>
            <a:off x="7926007" y="1268523"/>
            <a:ext cx="1836103" cy="235021"/>
          </a:xfrm>
          <a:prstGeom prst="rect">
            <a:avLst/>
          </a:prstGeom>
        </p:spPr>
      </p:pic>
    </p:spTree>
    <p:extLst>
      <p:ext uri="{BB962C8B-B14F-4D97-AF65-F5344CB8AC3E}">
        <p14:creationId xmlns:p14="http://schemas.microsoft.com/office/powerpoint/2010/main" val="231562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 name="ARTICULATE_PROJECT_OPEN" val="0"/>
  <p:tag name="PRESGUID" val="9a83707b-1433-46f3-b22b-db75d534661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9900"/>
        </a:solidFill>
        <a:ln w="12700">
          <a:solidFill>
            <a:srgbClr val="003366"/>
          </a:solidFill>
        </a:ln>
      </a:spPr>
      <a:bodyPr lIns="72000" tIns="72000" rIns="72000" bIns="72000" rtlCol="0" anchor="ctr"/>
      <a:lstStyle>
        <a:defPPr>
          <a:defRPr sz="1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2.xml><?xml version="1.0" encoding="utf-8"?>
<a:theme xmlns:a="http://schemas.openxmlformats.org/drawingml/2006/main" name="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rgbClr val="003366"/>
          </a:solidFill>
        </a:ln>
      </a:spPr>
      <a:bodyPr lIns="72000" tIns="72000" rIns="72000" bIns="72000" rtlCol="0" anchor="ctr"/>
      <a:lstStyle>
        <a:defPPr algn="ctr">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3.xml><?xml version="1.0" encoding="utf-8"?>
<a:theme xmlns:a="http://schemas.openxmlformats.org/drawingml/2006/main" name="2_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rgbClr val="003366"/>
          </a:solidFill>
        </a:ln>
      </a:spPr>
      <a:bodyPr lIns="72000" tIns="72000" rIns="72000" bIns="72000" rtlCol="0" anchor="ctr"/>
      <a:lstStyle>
        <a:defPPr algn="ctr">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4.xml><?xml version="1.0" encoding="utf-8"?>
<a:theme xmlns:a="http://schemas.openxmlformats.org/drawingml/2006/main" name="7_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rgbClr val="003366"/>
          </a:solidFill>
        </a:ln>
      </a:spPr>
      <a:bodyPr lIns="72000" tIns="72000" rIns="72000" bIns="72000" rtlCol="0" anchor="ctr"/>
      <a:lstStyle>
        <a:defPPr algn="ctr">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lgn="ctr">
          <a:defRPr sz="1600" b="1" dirty="0" smtClean="0">
            <a:solidFill>
              <a:schemeClr val="bg1">
                <a:lumMod val="65000"/>
              </a:schemeClr>
            </a:solidFill>
            <a:latin typeface="Arial" panose="020B0604020202020204" pitchFamily="34" charset="0"/>
            <a:cs typeface="Arial" panose="020B0604020202020204" pitchFamily="34" charset="0"/>
          </a:defRPr>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5.xml><?xml version="1.0" encoding="utf-8"?>
<a:theme xmlns:a="http://schemas.openxmlformats.org/drawingml/2006/main" name="3_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9900"/>
        </a:solidFill>
        <a:ln w="12700">
          <a:solidFill>
            <a:srgbClr val="003366"/>
          </a:solidFill>
        </a:ln>
      </a:spPr>
      <a:bodyPr lIns="72000" tIns="72000" rIns="72000" bIns="72000" rtlCol="0" anchor="ctr"/>
      <a:lstStyle>
        <a:defPPr>
          <a:defRPr sz="1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6.xml><?xml version="1.0" encoding="utf-8"?>
<a:theme xmlns:a="http://schemas.openxmlformats.org/drawingml/2006/main" name="8_BI-CorpPPT_Template_16-9_V1">
  <a:themeElements>
    <a:clrScheme name="BI Theme Colors Top">
      <a:dk1>
        <a:sysClr val="windowText" lastClr="000000"/>
      </a:dk1>
      <a:lt1>
        <a:sysClr val="window" lastClr="FFFFFF"/>
      </a:lt1>
      <a:dk2>
        <a:srgbClr val="336699"/>
      </a:dk2>
      <a:lt2>
        <a:srgbClr val="FFFFFF"/>
      </a:lt2>
      <a:accent1>
        <a:srgbClr val="003366"/>
      </a:accent1>
      <a:accent2>
        <a:srgbClr val="336699"/>
      </a:accent2>
      <a:accent3>
        <a:srgbClr val="6699CC"/>
      </a:accent3>
      <a:accent4>
        <a:srgbClr val="CC3333"/>
      </a:accent4>
      <a:accent5>
        <a:srgbClr val="669999"/>
      </a:accent5>
      <a:accent6>
        <a:srgbClr val="999900"/>
      </a:accent6>
      <a:hlink>
        <a:srgbClr val="0066CC"/>
      </a:hlink>
      <a:folHlink>
        <a:srgbClr val="FF9900"/>
      </a:folHlink>
    </a:clrScheme>
    <a:fontScheme name="BI Designfont">
      <a:majorFont>
        <a:latin typeface="BISansCond"/>
        <a:ea typeface=""/>
        <a:cs typeface=""/>
      </a:majorFont>
      <a:minorFont>
        <a:latin typeface="BI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rgbClr val="003366"/>
          </a:solidFill>
        </a:ln>
      </a:spPr>
      <a:bodyPr lIns="72000" tIns="72000" rIns="72000" bIns="72000" rtlCol="0" anchor="ctr"/>
      <a:lstStyle>
        <a:defPPr algn="ctr">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336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defPPr>
      </a:lstStyle>
    </a:txDef>
  </a:objectDefaults>
  <a:extraClrSchemeLst/>
  <a:custClrLst>
    <a:custClr name="Blue 0/51/102">
      <a:srgbClr val="003366"/>
    </a:custClr>
    <a:custClr name="Blue 51/102/153">
      <a:srgbClr val="336699"/>
    </a:custClr>
    <a:custClr name="Blue 102/153/204">
      <a:srgbClr val="6699CC"/>
    </a:custClr>
    <a:custClr name="Blue 153/204/255">
      <a:srgbClr val="99CCFF"/>
    </a:custClr>
    <a:custClr name="Blue 0/102/204">
      <a:srgbClr val="0066CC"/>
    </a:custClr>
    <a:custClr name="Red 204/51/51">
      <a:srgbClr val="CC3333"/>
    </a:custClr>
    <a:custClr name="Green 0/102/102">
      <a:srgbClr val="006666"/>
    </a:custClr>
    <a:custClr name="Green 102/153/153">
      <a:srgbClr val="669999"/>
    </a:custClr>
    <a:custClr name="Green 0/153/51">
      <a:srgbClr val="009933"/>
    </a:custClr>
    <a:custClr name="Green 153/153/0">
      <a:srgbClr val="999900"/>
    </a:custClr>
    <a:custClr name="Green 204/204/0">
      <a:srgbClr val="CCCC00"/>
    </a:custClr>
    <a:custClr name="Yellow 255/153/0">
      <a:srgbClr val="FF9900"/>
    </a:custClr>
  </a:custClrLst>
</a:theme>
</file>

<file path=ppt/theme/theme7.xml><?xml version="1.0" encoding="utf-8"?>
<a:theme xmlns:a="http://schemas.openxmlformats.org/drawingml/2006/main" name="4_ASCO Blue">
  <a:themeElements>
    <a:clrScheme name="Custom 13">
      <a:dk1>
        <a:srgbClr val="003366"/>
      </a:dk1>
      <a:lt1>
        <a:srgbClr val="FFFFFF"/>
      </a:lt1>
      <a:dk2>
        <a:srgbClr val="000000"/>
      </a:dk2>
      <a:lt2>
        <a:srgbClr val="595959"/>
      </a:lt2>
      <a:accent1>
        <a:srgbClr val="003366"/>
      </a:accent1>
      <a:accent2>
        <a:srgbClr val="5AC8D9"/>
      </a:accent2>
      <a:accent3>
        <a:srgbClr val="0070C0"/>
      </a:accent3>
      <a:accent4>
        <a:srgbClr val="88C540"/>
      </a:accent4>
      <a:accent5>
        <a:srgbClr val="FFC000"/>
      </a:accent5>
      <a:accent6>
        <a:srgbClr val="D90000"/>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6214E213C5A6419DF85547EAAD97A3" ma:contentTypeVersion="10" ma:contentTypeDescription="Create a new document." ma:contentTypeScope="" ma:versionID="1c1081696017abff09806682b06210ec">
  <xsd:schema xmlns:xsd="http://www.w3.org/2001/XMLSchema" xmlns:xs="http://www.w3.org/2001/XMLSchema" xmlns:p="http://schemas.microsoft.com/office/2006/metadata/properties" xmlns:ns3="df4f8bd7-e52e-4266-a0cf-5f2df66053b0" targetNamespace="http://schemas.microsoft.com/office/2006/metadata/properties" ma:root="true" ma:fieldsID="d33d68dceecd45c192e9cf58f51cb9e8" ns3:_="">
    <xsd:import namespace="df4f8bd7-e52e-4266-a0cf-5f2df66053b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4f8bd7-e52e-4266-a0cf-5f2df6605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3D84F5-B22A-46F9-A42C-2BAC977663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4f8bd7-e52e-4266-a0cf-5f2df66053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1DE5BF-5921-48C0-837A-9297133EE84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df4f8bd7-e52e-4266-a0cf-5f2df66053b0"/>
    <ds:schemaRef ds:uri="http://www.w3.org/XML/1998/namespace"/>
  </ds:schemaRefs>
</ds:datastoreItem>
</file>

<file path=customXml/itemProps3.xml><?xml version="1.0" encoding="utf-8"?>
<ds:datastoreItem xmlns:ds="http://schemas.openxmlformats.org/officeDocument/2006/customXml" ds:itemID="{3BD82534-43E6-458C-A0A3-D7D1BE426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1064</Words>
  <Application>Microsoft Office PowerPoint</Application>
  <PresentationFormat>Widescreen</PresentationFormat>
  <Paragraphs>96</Paragraphs>
  <Slides>15</Slides>
  <Notes>8</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15</vt:i4>
      </vt:variant>
    </vt:vector>
  </HeadingPairs>
  <TitlesOfParts>
    <vt:vector size="28" baseType="lpstr">
      <vt:lpstr>Arial</vt:lpstr>
      <vt:lpstr>BISans</vt:lpstr>
      <vt:lpstr>BISansCond</vt:lpstr>
      <vt:lpstr>BISansNEXT</vt:lpstr>
      <vt:lpstr>Calibri</vt:lpstr>
      <vt:lpstr>Wingdings</vt:lpstr>
      <vt:lpstr>1_BI-CorpPPT_Template_16-9_V1</vt:lpstr>
      <vt:lpstr>BI-CorpPPT_Template_16-9_V1</vt:lpstr>
      <vt:lpstr>2_BI-CorpPPT_Template_16-9_V1</vt:lpstr>
      <vt:lpstr>7_BI-CorpPPT_Template_16-9_V1</vt:lpstr>
      <vt:lpstr>3_BI-CorpPPT_Template_16-9_V1</vt:lpstr>
      <vt:lpstr>8_BI-CorpPPT_Template_16-9_V1</vt:lpstr>
      <vt:lpstr>4_ASCO Blue</vt:lpstr>
      <vt:lpstr>In-hospital mortality in patients with idiopathic  pulmonary fibrosis (IPF) </vt:lpstr>
      <vt:lpstr>Introduction</vt:lpstr>
      <vt:lpstr>Aims</vt:lpstr>
      <vt:lpstr>Methods (1/2)</vt:lpstr>
      <vt:lpstr>Methods (2/2)</vt:lpstr>
      <vt:lpstr>Study cohort </vt:lpstr>
      <vt:lpstr> Primary outcome</vt:lpstr>
      <vt:lpstr> Factors associated with higher/lower risk of in-hospital mortality (1/2)</vt:lpstr>
      <vt:lpstr> Factors associated with higher/lower risk of in-hospital mortality (2/2)</vt:lpstr>
      <vt:lpstr> Length of stay in hospital </vt:lpstr>
      <vt:lpstr> Factors estimated to increase length of stay in hospital</vt:lpstr>
      <vt:lpstr> Readmissions</vt:lpstr>
      <vt:lpstr> Factors associated with higher/lower risk of 90-day readmission</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2013-05-14T15:06:18Z</dcterms:created>
  <dcterms:modified xsi:type="dcterms:W3CDTF">2020-06-18T17:28:12Z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0x0101004E6214E213C5A6419DF85547EAAD97A3</vt:lpwstr>
  </property>
</Properties>
</file>