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ags/tag2.xml" ContentType="application/vnd.openxmlformats-officedocument.presentationml.tags+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3.xml" ContentType="application/vnd.openxmlformats-officedocument.theme+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theme/theme4.xml" ContentType="application/vnd.openxmlformats-officedocument.theme+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theme/theme5.xml" ContentType="application/vnd.openxmlformats-officedocument.theme+xml"/>
  <Override PartName="/ppt/tags/tag3.xml" ContentType="application/vnd.openxmlformats-officedocument.presentationml.tags+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theme/theme6.xml" ContentType="application/vnd.openxmlformats-officedocument.theme+xml"/>
  <Override PartName="/ppt/tags/tag4.xml" ContentType="application/vnd.openxmlformats-officedocument.presentationml.tags+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autoCompressPictures="0">
  <p:sldMasterIdLst>
    <p:sldMasterId id="2147485765" r:id="rId4"/>
    <p:sldMasterId id="2147485797" r:id="rId5"/>
    <p:sldMasterId id="2147485816" r:id="rId6"/>
    <p:sldMasterId id="2147485835" r:id="rId7"/>
    <p:sldMasterId id="2147485848" r:id="rId8"/>
    <p:sldMasterId id="2147485856" r:id="rId9"/>
    <p:sldMasterId id="2147485869" r:id="rId10"/>
  </p:sldMasterIdLst>
  <p:notesMasterIdLst>
    <p:notesMasterId r:id="rId26"/>
  </p:notesMasterIdLst>
  <p:handoutMasterIdLst>
    <p:handoutMasterId r:id="rId27"/>
  </p:handoutMasterIdLst>
  <p:sldIdLst>
    <p:sldId id="583" r:id="rId11"/>
    <p:sldId id="726" r:id="rId12"/>
    <p:sldId id="727" r:id="rId13"/>
    <p:sldId id="728" r:id="rId14"/>
    <p:sldId id="733" r:id="rId15"/>
    <p:sldId id="729" r:id="rId16"/>
    <p:sldId id="730" r:id="rId17"/>
    <p:sldId id="731" r:id="rId18"/>
    <p:sldId id="734" r:id="rId19"/>
    <p:sldId id="735" r:id="rId20"/>
    <p:sldId id="736" r:id="rId21"/>
    <p:sldId id="737" r:id="rId22"/>
    <p:sldId id="738" r:id="rId23"/>
    <p:sldId id="732" r:id="rId24"/>
    <p:sldId id="739" r:id="rId25"/>
  </p:sldIdLst>
  <p:sldSz cx="12192000" cy="6858000"/>
  <p:notesSz cx="6811963" cy="9942513"/>
  <p:custDataLst>
    <p:tags r:id="rId28"/>
  </p:custDataLst>
  <p:defaultTextStyle>
    <a:defPPr>
      <a:defRPr lang="en-US"/>
    </a:defPPr>
    <a:lvl1pPr algn="l" defTabSz="457200" rtl="0" fontAlgn="base">
      <a:spcBef>
        <a:spcPct val="0"/>
      </a:spcBef>
      <a:spcAft>
        <a:spcPct val="0"/>
      </a:spcAft>
      <a:defRPr kern="1200">
        <a:solidFill>
          <a:schemeClr val="tx1"/>
        </a:solidFill>
        <a:latin typeface="Arial" charset="0"/>
        <a:ea typeface="+mn-ea"/>
        <a:cs typeface="+mn-cs"/>
      </a:defRPr>
    </a:lvl1pPr>
    <a:lvl2pPr marL="457200" algn="l" defTabSz="457200" rtl="0" fontAlgn="base">
      <a:spcBef>
        <a:spcPct val="0"/>
      </a:spcBef>
      <a:spcAft>
        <a:spcPct val="0"/>
      </a:spcAft>
      <a:defRPr kern="1200">
        <a:solidFill>
          <a:schemeClr val="tx1"/>
        </a:solidFill>
        <a:latin typeface="Arial" charset="0"/>
        <a:ea typeface="+mn-ea"/>
        <a:cs typeface="+mn-cs"/>
      </a:defRPr>
    </a:lvl2pPr>
    <a:lvl3pPr marL="914400" algn="l" defTabSz="457200" rtl="0" fontAlgn="base">
      <a:spcBef>
        <a:spcPct val="0"/>
      </a:spcBef>
      <a:spcAft>
        <a:spcPct val="0"/>
      </a:spcAft>
      <a:defRPr kern="1200">
        <a:solidFill>
          <a:schemeClr val="tx1"/>
        </a:solidFill>
        <a:latin typeface="Arial" charset="0"/>
        <a:ea typeface="+mn-ea"/>
        <a:cs typeface="+mn-cs"/>
      </a:defRPr>
    </a:lvl3pPr>
    <a:lvl4pPr marL="1371600" algn="l" defTabSz="457200" rtl="0" fontAlgn="base">
      <a:spcBef>
        <a:spcPct val="0"/>
      </a:spcBef>
      <a:spcAft>
        <a:spcPct val="0"/>
      </a:spcAft>
      <a:defRPr kern="1200">
        <a:solidFill>
          <a:schemeClr val="tx1"/>
        </a:solidFill>
        <a:latin typeface="Arial" charset="0"/>
        <a:ea typeface="+mn-ea"/>
        <a:cs typeface="+mn-cs"/>
      </a:defRPr>
    </a:lvl4pPr>
    <a:lvl5pPr marL="1828800" algn="l" defTabSz="457200"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7" orient="horz" pos="3861" userDrawn="1">
          <p15:clr>
            <a:srgbClr val="A4A3A4"/>
          </p15:clr>
        </p15:guide>
        <p15:guide id="10" pos="1050" userDrawn="1">
          <p15:clr>
            <a:srgbClr val="A4A3A4"/>
          </p15:clr>
        </p15:guide>
        <p15:guide id="13" pos="3024" userDrawn="1">
          <p15:clr>
            <a:srgbClr val="A4A3A4"/>
          </p15:clr>
        </p15:guide>
        <p15:guide id="14" orient="horz" pos="1412" userDrawn="1">
          <p15:clr>
            <a:srgbClr val="A4A3A4"/>
          </p15:clr>
        </p15:guide>
        <p15:guide id="16" pos="5496" userDrawn="1">
          <p15:clr>
            <a:srgbClr val="A4A3A4"/>
          </p15:clr>
        </p15:guide>
        <p15:guide id="17" pos="6539" userDrawn="1">
          <p15:clr>
            <a:srgbClr val="A4A3A4"/>
          </p15:clr>
        </p15:guide>
        <p15:guide id="18" pos="6902" userDrawn="1">
          <p15:clr>
            <a:srgbClr val="A4A3A4"/>
          </p15:clr>
        </p15:guide>
        <p15:guide id="19" pos="6856" userDrawn="1">
          <p15:clr>
            <a:srgbClr val="A4A3A4"/>
          </p15:clr>
        </p15:guide>
      </p15:sldGuideLst>
    </p:ext>
    <p:ext uri="{2D200454-40CA-4A62-9FC3-DE9A4176ACB9}">
      <p15:notesGuideLst xmlns:p15="http://schemas.microsoft.com/office/powerpoint/2012/main">
        <p15:guide id="1" orient="horz" pos="3151" userDrawn="1">
          <p15:clr>
            <a:srgbClr val="A4A3A4"/>
          </p15:clr>
        </p15:guide>
        <p15:guide id="2" pos="2124" userDrawn="1">
          <p15:clr>
            <a:srgbClr val="A4A3A4"/>
          </p15:clr>
        </p15:guide>
        <p15:guide id="3" orient="horz" pos="3132" userDrawn="1">
          <p15:clr>
            <a:srgbClr val="A4A3A4"/>
          </p15:clr>
        </p15:guide>
        <p15:guide id="4" pos="2147"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453"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AC8D9"/>
    <a:srgbClr val="FFCC99"/>
    <a:srgbClr val="FFFF99"/>
    <a:srgbClr val="003366"/>
    <a:srgbClr val="CCFFCC"/>
    <a:srgbClr val="909090"/>
    <a:srgbClr val="696969"/>
    <a:srgbClr val="79C357"/>
    <a:srgbClr val="595959"/>
    <a:srgbClr val="92278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47" autoAdjust="0"/>
    <p:restoredTop sz="95118" autoAdjust="0"/>
  </p:normalViewPr>
  <p:slideViewPr>
    <p:cSldViewPr snapToGrid="0">
      <p:cViewPr varScale="1">
        <p:scale>
          <a:sx n="110" d="100"/>
          <a:sy n="110" d="100"/>
        </p:scale>
        <p:origin x="858" y="108"/>
      </p:cViewPr>
      <p:guideLst>
        <p:guide orient="horz" pos="3861"/>
        <p:guide pos="1050"/>
        <p:guide pos="3024"/>
        <p:guide orient="horz" pos="1412"/>
        <p:guide pos="5496"/>
        <p:guide pos="6539"/>
        <p:guide pos="6902"/>
        <p:guide pos="6856"/>
      </p:guideLst>
    </p:cSldViewPr>
  </p:slideViewPr>
  <p:notesTextViewPr>
    <p:cViewPr>
      <p:scale>
        <a:sx n="100" d="100"/>
        <a:sy n="100" d="100"/>
      </p:scale>
      <p:origin x="0" y="0"/>
    </p:cViewPr>
  </p:notesTextViewPr>
  <p:sorterViewPr>
    <p:cViewPr varScale="1">
      <p:scale>
        <a:sx n="1" d="1"/>
        <a:sy n="1" d="1"/>
      </p:scale>
      <p:origin x="0" y="-18064"/>
    </p:cViewPr>
  </p:sorterViewPr>
  <p:notesViewPr>
    <p:cSldViewPr snapToGrid="0">
      <p:cViewPr varScale="1">
        <p:scale>
          <a:sx n="74" d="100"/>
          <a:sy n="74" d="100"/>
        </p:scale>
        <p:origin x="-2190" y="-90"/>
      </p:cViewPr>
      <p:guideLst>
        <p:guide orient="horz" pos="3151"/>
        <p:guide pos="2124"/>
        <p:guide orient="horz" pos="3132"/>
        <p:guide pos="214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3.xml"/><Relationship Id="rId18" Type="http://schemas.openxmlformats.org/officeDocument/2006/relationships/slide" Target="slides/slide8.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1.xml"/><Relationship Id="rId7" Type="http://schemas.openxmlformats.org/officeDocument/2006/relationships/slideMaster" Target="slideMasters/slideMaster4.xml"/><Relationship Id="rId12" Type="http://schemas.openxmlformats.org/officeDocument/2006/relationships/slide" Target="slides/slide2.xml"/><Relationship Id="rId17" Type="http://schemas.openxmlformats.org/officeDocument/2006/relationships/slide" Target="slides/slide7.xml"/><Relationship Id="rId25" Type="http://schemas.openxmlformats.org/officeDocument/2006/relationships/slide" Target="slides/slide15.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6.xml"/><Relationship Id="rId20" Type="http://schemas.openxmlformats.org/officeDocument/2006/relationships/slide" Target="slides/slide10.xml"/><Relationship Id="rId29"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1.xml"/><Relationship Id="rId24" Type="http://schemas.openxmlformats.org/officeDocument/2006/relationships/slide" Target="slides/slide14.xml"/><Relationship Id="rId32"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5.xml"/><Relationship Id="rId23" Type="http://schemas.openxmlformats.org/officeDocument/2006/relationships/slide" Target="slides/slide13.xml"/><Relationship Id="rId28" Type="http://schemas.openxmlformats.org/officeDocument/2006/relationships/tags" Target="tags/tag1.xml"/><Relationship Id="rId10" Type="http://schemas.openxmlformats.org/officeDocument/2006/relationships/slideMaster" Target="slideMasters/slideMaster7.xml"/><Relationship Id="rId19" Type="http://schemas.openxmlformats.org/officeDocument/2006/relationships/slide" Target="slides/slide9.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4.xml"/><Relationship Id="rId22" Type="http://schemas.openxmlformats.org/officeDocument/2006/relationships/slide" Target="slides/slide12.xml"/><Relationship Id="rId27" Type="http://schemas.openxmlformats.org/officeDocument/2006/relationships/handoutMaster" Target="handoutMasters/handoutMaster1.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148" cy="497683"/>
          </a:xfrm>
          <a:prstGeom prst="rect">
            <a:avLst/>
          </a:prstGeom>
        </p:spPr>
        <p:txBody>
          <a:bodyPr vert="horz" lIns="92273" tIns="46137" rIns="92273" bIns="46137"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sz="quarter" idx="1"/>
          </p:nvPr>
        </p:nvSpPr>
        <p:spPr>
          <a:xfrm>
            <a:off x="3859193" y="0"/>
            <a:ext cx="2951148" cy="497683"/>
          </a:xfrm>
          <a:prstGeom prst="rect">
            <a:avLst/>
          </a:prstGeom>
        </p:spPr>
        <p:txBody>
          <a:bodyPr vert="horz" lIns="92273" tIns="46137" rIns="92273" bIns="46137" rtlCol="0"/>
          <a:lstStyle>
            <a:lvl1pPr algn="r" fontAlgn="auto">
              <a:spcBef>
                <a:spcPts val="0"/>
              </a:spcBef>
              <a:spcAft>
                <a:spcPts val="0"/>
              </a:spcAft>
              <a:defRPr sz="1200">
                <a:latin typeface="+mn-lt"/>
              </a:defRPr>
            </a:lvl1pPr>
          </a:lstStyle>
          <a:p>
            <a:pPr>
              <a:defRPr/>
            </a:pPr>
            <a:fld id="{5EB246F8-9E26-4AA1-98D7-0C34202EDD92}" type="datetimeFigureOut">
              <a:rPr lang="en-US"/>
              <a:pPr>
                <a:defRPr/>
              </a:pPr>
              <a:t>6/18/2020</a:t>
            </a:fld>
            <a:endParaRPr lang="en-US"/>
          </a:p>
        </p:txBody>
      </p:sp>
      <p:sp>
        <p:nvSpPr>
          <p:cNvPr id="4" name="Footer Placeholder 3"/>
          <p:cNvSpPr>
            <a:spLocks noGrp="1"/>
          </p:cNvSpPr>
          <p:nvPr>
            <p:ph type="ftr" sz="quarter" idx="2"/>
          </p:nvPr>
        </p:nvSpPr>
        <p:spPr>
          <a:xfrm>
            <a:off x="0" y="9443242"/>
            <a:ext cx="2951148" cy="497682"/>
          </a:xfrm>
          <a:prstGeom prst="rect">
            <a:avLst/>
          </a:prstGeom>
        </p:spPr>
        <p:txBody>
          <a:bodyPr vert="horz" lIns="92273" tIns="46137" rIns="92273" bIns="46137" rtlCol="0" anchor="b"/>
          <a:lstStyle>
            <a:lvl1pPr algn="l" fontAlgn="auto">
              <a:spcBef>
                <a:spcPts val="0"/>
              </a:spcBef>
              <a:spcAft>
                <a:spcPts val="0"/>
              </a:spcAft>
              <a:defRPr sz="1200">
                <a:latin typeface="+mn-lt"/>
              </a:defRPr>
            </a:lvl1pPr>
          </a:lstStyle>
          <a:p>
            <a:pPr>
              <a:defRPr/>
            </a:pPr>
            <a:endParaRPr lang="en-US"/>
          </a:p>
        </p:txBody>
      </p:sp>
      <p:sp>
        <p:nvSpPr>
          <p:cNvPr id="5" name="Slide Number Placeholder 4"/>
          <p:cNvSpPr>
            <a:spLocks noGrp="1"/>
          </p:cNvSpPr>
          <p:nvPr>
            <p:ph type="sldNum" sz="quarter" idx="3"/>
          </p:nvPr>
        </p:nvSpPr>
        <p:spPr>
          <a:xfrm>
            <a:off x="3859193" y="9443242"/>
            <a:ext cx="2951148" cy="497682"/>
          </a:xfrm>
          <a:prstGeom prst="rect">
            <a:avLst/>
          </a:prstGeom>
        </p:spPr>
        <p:txBody>
          <a:bodyPr vert="horz" lIns="92273" tIns="46137" rIns="92273" bIns="46137" rtlCol="0" anchor="b"/>
          <a:lstStyle>
            <a:lvl1pPr algn="r" fontAlgn="auto">
              <a:spcBef>
                <a:spcPts val="0"/>
              </a:spcBef>
              <a:spcAft>
                <a:spcPts val="0"/>
              </a:spcAft>
              <a:defRPr sz="1200">
                <a:latin typeface="+mn-lt"/>
              </a:defRPr>
            </a:lvl1pPr>
          </a:lstStyle>
          <a:p>
            <a:pPr>
              <a:defRPr/>
            </a:pPr>
            <a:fld id="{4654412B-6A71-4B98-A62F-42C5F748EC5A}" type="slidenum">
              <a:rPr lang="en-US"/>
              <a:pPr>
                <a:defRPr/>
              </a:pPr>
              <a:t>‹#›</a:t>
            </a:fld>
            <a:endParaRPr lang="en-US"/>
          </a:p>
        </p:txBody>
      </p:sp>
    </p:spTree>
    <p:extLst>
      <p:ext uri="{BB962C8B-B14F-4D97-AF65-F5344CB8AC3E}">
        <p14:creationId xmlns:p14="http://schemas.microsoft.com/office/powerpoint/2010/main" val="114468814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148" cy="497683"/>
          </a:xfrm>
          <a:prstGeom prst="rect">
            <a:avLst/>
          </a:prstGeom>
        </p:spPr>
        <p:txBody>
          <a:bodyPr vert="horz" lIns="92273" tIns="46137" rIns="92273" bIns="46137"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59193" y="0"/>
            <a:ext cx="2951148" cy="497683"/>
          </a:xfrm>
          <a:prstGeom prst="rect">
            <a:avLst/>
          </a:prstGeom>
        </p:spPr>
        <p:txBody>
          <a:bodyPr vert="horz" lIns="92273" tIns="46137" rIns="92273" bIns="46137" rtlCol="0"/>
          <a:lstStyle>
            <a:lvl1pPr algn="r" fontAlgn="auto">
              <a:spcBef>
                <a:spcPts val="0"/>
              </a:spcBef>
              <a:spcAft>
                <a:spcPts val="0"/>
              </a:spcAft>
              <a:defRPr sz="1200">
                <a:latin typeface="+mn-lt"/>
              </a:defRPr>
            </a:lvl1pPr>
          </a:lstStyle>
          <a:p>
            <a:pPr>
              <a:defRPr/>
            </a:pPr>
            <a:fld id="{0F74A9F0-00C6-4D62-BF64-DEC3AF168C5D}" type="datetimeFigureOut">
              <a:rPr lang="en-US"/>
              <a:pPr>
                <a:defRPr/>
              </a:pPr>
              <a:t>6/18/2020</a:t>
            </a:fld>
            <a:endParaRPr lang="en-US"/>
          </a:p>
        </p:txBody>
      </p:sp>
      <p:sp>
        <p:nvSpPr>
          <p:cNvPr id="4" name="Slide Image Placeholder 3"/>
          <p:cNvSpPr>
            <a:spLocks noGrp="1" noRot="1" noChangeAspect="1"/>
          </p:cNvSpPr>
          <p:nvPr>
            <p:ph type="sldImg" idx="2"/>
          </p:nvPr>
        </p:nvSpPr>
        <p:spPr>
          <a:xfrm>
            <a:off x="90488" y="746125"/>
            <a:ext cx="6630987" cy="3729038"/>
          </a:xfrm>
          <a:prstGeom prst="rect">
            <a:avLst/>
          </a:prstGeom>
          <a:noFill/>
          <a:ln w="12700">
            <a:solidFill>
              <a:prstClr val="black"/>
            </a:solidFill>
          </a:ln>
        </p:spPr>
        <p:txBody>
          <a:bodyPr vert="horz" lIns="92273" tIns="46137" rIns="92273" bIns="46137" rtlCol="0" anchor="ctr"/>
          <a:lstStyle/>
          <a:p>
            <a:pPr lvl="0"/>
            <a:endParaRPr lang="en-US" noProof="0"/>
          </a:p>
        </p:txBody>
      </p:sp>
      <p:sp>
        <p:nvSpPr>
          <p:cNvPr id="5" name="Notes Placeholder 4"/>
          <p:cNvSpPr>
            <a:spLocks noGrp="1"/>
          </p:cNvSpPr>
          <p:nvPr>
            <p:ph type="body" sz="quarter" idx="3"/>
          </p:nvPr>
        </p:nvSpPr>
        <p:spPr>
          <a:xfrm>
            <a:off x="681035" y="4722416"/>
            <a:ext cx="5449895" cy="4474369"/>
          </a:xfrm>
          <a:prstGeom prst="rect">
            <a:avLst/>
          </a:prstGeom>
        </p:spPr>
        <p:txBody>
          <a:bodyPr vert="horz" lIns="92273" tIns="46137" rIns="92273" bIns="46137"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9443242"/>
            <a:ext cx="2951148" cy="497682"/>
          </a:xfrm>
          <a:prstGeom prst="rect">
            <a:avLst/>
          </a:prstGeom>
        </p:spPr>
        <p:txBody>
          <a:bodyPr vert="horz" lIns="92273" tIns="46137" rIns="92273" bIns="46137"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59193" y="9443242"/>
            <a:ext cx="2951148" cy="497682"/>
          </a:xfrm>
          <a:prstGeom prst="rect">
            <a:avLst/>
          </a:prstGeom>
        </p:spPr>
        <p:txBody>
          <a:bodyPr vert="horz" lIns="92273" tIns="46137" rIns="92273" bIns="46137" rtlCol="0" anchor="b"/>
          <a:lstStyle>
            <a:lvl1pPr algn="r" fontAlgn="auto">
              <a:spcBef>
                <a:spcPts val="0"/>
              </a:spcBef>
              <a:spcAft>
                <a:spcPts val="0"/>
              </a:spcAft>
              <a:defRPr sz="1200">
                <a:latin typeface="+mn-lt"/>
              </a:defRPr>
            </a:lvl1pPr>
          </a:lstStyle>
          <a:p>
            <a:pPr>
              <a:defRPr/>
            </a:pPr>
            <a:fld id="{473BCBAE-A31B-4A62-8E79-291B9E4FB718}" type="slidenum">
              <a:rPr lang="en-US"/>
              <a:pPr>
                <a:defRPr/>
              </a:pPr>
              <a:t>‹#›</a:t>
            </a:fld>
            <a:endParaRPr lang="en-US"/>
          </a:p>
        </p:txBody>
      </p:sp>
    </p:spTree>
    <p:extLst>
      <p:ext uri="{BB962C8B-B14F-4D97-AF65-F5344CB8AC3E}">
        <p14:creationId xmlns:p14="http://schemas.microsoft.com/office/powerpoint/2010/main" val="2063771308"/>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mn-ea"/>
        <a:cs typeface="+mn-cs"/>
      </a:defRPr>
    </a:lvl1pPr>
    <a:lvl2pPr marL="457200" algn="l" defTabSz="457200" rtl="0" eaLnBrk="0" fontAlgn="base" hangingPunct="0">
      <a:spcBef>
        <a:spcPct val="30000"/>
      </a:spcBef>
      <a:spcAft>
        <a:spcPct val="0"/>
      </a:spcAft>
      <a:defRPr sz="1200" kern="1200">
        <a:solidFill>
          <a:schemeClr val="tx1"/>
        </a:solidFill>
        <a:latin typeface="+mn-lt"/>
        <a:ea typeface="+mn-ea"/>
        <a:cs typeface="+mn-cs"/>
      </a:defRPr>
    </a:lvl2pPr>
    <a:lvl3pPr marL="914400" algn="l" defTabSz="457200" rtl="0" eaLnBrk="0" fontAlgn="base" hangingPunct="0">
      <a:spcBef>
        <a:spcPct val="30000"/>
      </a:spcBef>
      <a:spcAft>
        <a:spcPct val="0"/>
      </a:spcAft>
      <a:defRPr sz="1200" kern="1200">
        <a:solidFill>
          <a:schemeClr val="tx1"/>
        </a:solidFill>
        <a:latin typeface="+mn-lt"/>
        <a:ea typeface="+mn-ea"/>
        <a:cs typeface="+mn-cs"/>
      </a:defRPr>
    </a:lvl3pPr>
    <a:lvl4pPr marL="1371600" algn="l" defTabSz="457200" rtl="0" eaLnBrk="0" fontAlgn="base" hangingPunct="0">
      <a:spcBef>
        <a:spcPct val="30000"/>
      </a:spcBef>
      <a:spcAft>
        <a:spcPct val="0"/>
      </a:spcAft>
      <a:defRPr sz="1200" kern="1200">
        <a:solidFill>
          <a:schemeClr val="tx1"/>
        </a:solidFill>
        <a:latin typeface="+mn-lt"/>
        <a:ea typeface="+mn-ea"/>
        <a:cs typeface="+mn-cs"/>
      </a:defRPr>
    </a:lvl4pPr>
    <a:lvl5pPr marL="1828800" algn="l" defTabSz="457200" rtl="0" eaLnBrk="0" fontAlgn="base" hangingPunct="0">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473BCBAE-A31B-4A62-8E79-291B9E4FB718}" type="slidenum">
              <a:rPr lang="en-US" smtClean="0"/>
              <a:pPr>
                <a:defRPr/>
              </a:pPr>
              <a:t>2</a:t>
            </a:fld>
            <a:endParaRPr lang="en-US"/>
          </a:p>
        </p:txBody>
      </p:sp>
    </p:spTree>
    <p:extLst>
      <p:ext uri="{BB962C8B-B14F-4D97-AF65-F5344CB8AC3E}">
        <p14:creationId xmlns:p14="http://schemas.microsoft.com/office/powerpoint/2010/main" val="9340161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473BCBAE-A31B-4A62-8E79-291B9E4FB718}" type="slidenum">
              <a:rPr lang="en-US" smtClean="0"/>
              <a:pPr>
                <a:defRPr/>
              </a:pPr>
              <a:t>3</a:t>
            </a:fld>
            <a:endParaRPr lang="en-US"/>
          </a:p>
        </p:txBody>
      </p:sp>
    </p:spTree>
    <p:extLst>
      <p:ext uri="{BB962C8B-B14F-4D97-AF65-F5344CB8AC3E}">
        <p14:creationId xmlns:p14="http://schemas.microsoft.com/office/powerpoint/2010/main" val="24829811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473BCBAE-A31B-4A62-8E79-291B9E4FB718}" type="slidenum">
              <a:rPr lang="en-US" smtClean="0"/>
              <a:pPr>
                <a:defRPr/>
              </a:pPr>
              <a:t>4</a:t>
            </a:fld>
            <a:endParaRPr lang="en-US"/>
          </a:p>
        </p:txBody>
      </p:sp>
    </p:spTree>
    <p:extLst>
      <p:ext uri="{BB962C8B-B14F-4D97-AF65-F5344CB8AC3E}">
        <p14:creationId xmlns:p14="http://schemas.microsoft.com/office/powerpoint/2010/main" val="20909997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473BCBAE-A31B-4A62-8E79-291B9E4FB718}" type="slidenum">
              <a:rPr lang="en-US" smtClean="0"/>
              <a:pPr>
                <a:defRPr/>
              </a:pPr>
              <a:t>5</a:t>
            </a:fld>
            <a:endParaRPr lang="en-US"/>
          </a:p>
        </p:txBody>
      </p:sp>
    </p:spTree>
    <p:extLst>
      <p:ext uri="{BB962C8B-B14F-4D97-AF65-F5344CB8AC3E}">
        <p14:creationId xmlns:p14="http://schemas.microsoft.com/office/powerpoint/2010/main" val="28680590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473BCBAE-A31B-4A62-8E79-291B9E4FB718}" type="slidenum">
              <a:rPr lang="en-US" smtClean="0"/>
              <a:pPr>
                <a:defRPr/>
              </a:pPr>
              <a:t>6</a:t>
            </a:fld>
            <a:endParaRPr lang="en-US"/>
          </a:p>
        </p:txBody>
      </p:sp>
    </p:spTree>
    <p:extLst>
      <p:ext uri="{BB962C8B-B14F-4D97-AF65-F5344CB8AC3E}">
        <p14:creationId xmlns:p14="http://schemas.microsoft.com/office/powerpoint/2010/main" val="31723478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473BCBAE-A31B-4A62-8E79-291B9E4FB718}" type="slidenum">
              <a:rPr lang="en-US" smtClean="0"/>
              <a:pPr>
                <a:defRPr/>
              </a:pPr>
              <a:t>7</a:t>
            </a:fld>
            <a:endParaRPr lang="en-US"/>
          </a:p>
        </p:txBody>
      </p:sp>
    </p:spTree>
    <p:extLst>
      <p:ext uri="{BB962C8B-B14F-4D97-AF65-F5344CB8AC3E}">
        <p14:creationId xmlns:p14="http://schemas.microsoft.com/office/powerpoint/2010/main" val="14367950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473BCBAE-A31B-4A62-8E79-291B9E4FB718}" type="slidenum">
              <a:rPr lang="en-US" smtClean="0"/>
              <a:pPr>
                <a:defRPr/>
              </a:pPr>
              <a:t>8</a:t>
            </a:fld>
            <a:endParaRPr lang="en-US"/>
          </a:p>
        </p:txBody>
      </p:sp>
    </p:spTree>
    <p:extLst>
      <p:ext uri="{BB962C8B-B14F-4D97-AF65-F5344CB8AC3E}">
        <p14:creationId xmlns:p14="http://schemas.microsoft.com/office/powerpoint/2010/main" val="38919158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473BCBAE-A31B-4A62-8E79-291B9E4FB718}" type="slidenum">
              <a:rPr lang="en-US" smtClean="0"/>
              <a:pPr>
                <a:defRPr/>
              </a:pPr>
              <a:t>14</a:t>
            </a:fld>
            <a:endParaRPr lang="en-US"/>
          </a:p>
        </p:txBody>
      </p:sp>
    </p:spTree>
    <p:extLst>
      <p:ext uri="{BB962C8B-B14F-4D97-AF65-F5344CB8AC3E}">
        <p14:creationId xmlns:p14="http://schemas.microsoft.com/office/powerpoint/2010/main" val="119057539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2" Type="http://schemas.openxmlformats.org/officeDocument/2006/relationships/slideMaster" Target="../slideMasters/slideMaster5.xml"/><Relationship Id="rId1" Type="http://schemas.openxmlformats.org/officeDocument/2006/relationships/tags" Target="../tags/tag3.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6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2" Type="http://schemas.openxmlformats.org/officeDocument/2006/relationships/slideMaster" Target="../slideMasters/slideMaster6.xml"/><Relationship Id="rId1" Type="http://schemas.openxmlformats.org/officeDocument/2006/relationships/tags" Target="../tags/tag4.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page_01">
    <p:spTree>
      <p:nvGrpSpPr>
        <p:cNvPr id="1" name=""/>
        <p:cNvGrpSpPr/>
        <p:nvPr/>
      </p:nvGrpSpPr>
      <p:grpSpPr>
        <a:xfrm>
          <a:off x="0" y="0"/>
          <a:ext cx="0" cy="0"/>
          <a:chOff x="0" y="0"/>
          <a:chExt cx="0" cy="0"/>
        </a:xfrm>
      </p:grpSpPr>
      <p:sp>
        <p:nvSpPr>
          <p:cNvPr id="12" name="Rechteck 11"/>
          <p:cNvSpPr/>
          <p:nvPr userDrawn="1"/>
        </p:nvSpPr>
        <p:spPr>
          <a:xfrm>
            <a:off x="0" y="2928493"/>
            <a:ext cx="12192000" cy="3929507"/>
          </a:xfrm>
          <a:prstGeom prst="rect">
            <a:avLst/>
          </a:prstGeom>
          <a:gradFill>
            <a:gsLst>
              <a:gs pos="0">
                <a:srgbClr val="6699CC">
                  <a:alpha val="40000"/>
                </a:srgbClr>
              </a:gs>
              <a:gs pos="100000">
                <a:srgbClr val="FFFFFF"/>
              </a:gs>
            </a:gsLst>
            <a:lin ang="16200000" scaled="0"/>
          </a:gradFill>
          <a:ln w="12700">
            <a:noFill/>
          </a:ln>
        </p:spPr>
        <p:style>
          <a:lnRef idx="2">
            <a:schemeClr val="accent1">
              <a:shade val="50000"/>
            </a:schemeClr>
          </a:lnRef>
          <a:fillRef idx="1">
            <a:schemeClr val="accent1"/>
          </a:fillRef>
          <a:effectRef idx="0">
            <a:schemeClr val="accent1"/>
          </a:effectRef>
          <a:fontRef idx="minor">
            <a:schemeClr val="lt1"/>
          </a:fontRef>
        </p:style>
        <p:txBody>
          <a:bodyPr lIns="96000" tIns="96000" rIns="96000" bIns="96000" rtlCol="0" anchor="ctr"/>
          <a:lstStyle/>
          <a:p>
            <a:pPr algn="ctr"/>
            <a:endParaRPr lang="en-GB" sz="1867" noProof="0" dirty="0">
              <a:solidFill>
                <a:schemeClr val="tx1"/>
              </a:solidFill>
              <a:latin typeface="Arial" panose="020B0604020202020204" pitchFamily="34" charset="0"/>
              <a:cs typeface="Arial" panose="020B0604020202020204" pitchFamily="34" charset="0"/>
            </a:endParaRPr>
          </a:p>
        </p:txBody>
      </p:sp>
      <p:pic>
        <p:nvPicPr>
          <p:cNvPr id="1026" name="Picture 2"/>
          <p:cNvPicPr>
            <a:picLocks noChangeAspect="1" noChangeArrowheads="1"/>
          </p:cNvPicPr>
          <p:nvPr userDrawn="1"/>
        </p:nvPicPr>
        <p:blipFill rotWithShape="1">
          <a:blip r:embed="rId2" cstate="print">
            <a:extLst>
              <a:ext uri="{28A0092B-C50C-407E-A947-70E740481C1C}">
                <a14:useLocalDpi xmlns:a14="http://schemas.microsoft.com/office/drawing/2010/main"/>
              </a:ext>
            </a:extLst>
          </a:blip>
          <a:srcRect l="16231" t="19013" b="13976"/>
          <a:stretch/>
        </p:blipFill>
        <p:spPr bwMode="auto">
          <a:xfrm>
            <a:off x="0" y="0"/>
            <a:ext cx="8573053"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2" name="Grafik 21"/>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10026260" y="5889117"/>
            <a:ext cx="1679601" cy="508800"/>
          </a:xfrm>
          <a:prstGeom prst="rect">
            <a:avLst/>
          </a:prstGeom>
        </p:spPr>
      </p:pic>
      <p:cxnSp>
        <p:nvCxnSpPr>
          <p:cNvPr id="24" name="Gerade Verbindung 23"/>
          <p:cNvCxnSpPr/>
          <p:nvPr/>
        </p:nvCxnSpPr>
        <p:spPr>
          <a:xfrm>
            <a:off x="1" y="2492389"/>
            <a:ext cx="12191999" cy="0"/>
          </a:xfrm>
          <a:prstGeom prst="line">
            <a:avLst/>
          </a:prstGeom>
          <a:ln w="12700">
            <a:solidFill>
              <a:srgbClr val="003366"/>
            </a:solidFill>
          </a:ln>
        </p:spPr>
        <p:style>
          <a:lnRef idx="1">
            <a:schemeClr val="accent1"/>
          </a:lnRef>
          <a:fillRef idx="0">
            <a:schemeClr val="accent1"/>
          </a:fillRef>
          <a:effectRef idx="0">
            <a:schemeClr val="accent1"/>
          </a:effectRef>
          <a:fontRef idx="minor">
            <a:schemeClr val="tx1"/>
          </a:fontRef>
        </p:style>
      </p:cxnSp>
      <p:sp>
        <p:nvSpPr>
          <p:cNvPr id="2" name="Titel 1"/>
          <p:cNvSpPr>
            <a:spLocks noGrp="1"/>
          </p:cNvSpPr>
          <p:nvPr>
            <p:ph type="ctrTitle" hasCustomPrompt="1"/>
          </p:nvPr>
        </p:nvSpPr>
        <p:spPr>
          <a:xfrm>
            <a:off x="490101" y="2654884"/>
            <a:ext cx="7845825" cy="1969771"/>
          </a:xfrm>
        </p:spPr>
        <p:txBody>
          <a:bodyPr wrap="square" lIns="0">
            <a:spAutoFit/>
          </a:bodyPr>
          <a:lstStyle>
            <a:lvl1pPr>
              <a:defRPr sz="6400">
                <a:solidFill>
                  <a:srgbClr val="003366"/>
                </a:solidFill>
                <a:latin typeface="Arial" panose="020B0604020202020204" pitchFamily="34" charset="0"/>
                <a:cs typeface="Arial" panose="020B0604020202020204" pitchFamily="34" charset="0"/>
              </a:defRPr>
            </a:lvl1pPr>
          </a:lstStyle>
          <a:p>
            <a:r>
              <a:rPr lang="en-GB" noProof="0" dirty="0" err="1"/>
              <a:t>Titel</a:t>
            </a:r>
            <a:r>
              <a:rPr lang="en-GB" noProof="0" dirty="0"/>
              <a:t> </a:t>
            </a:r>
            <a:r>
              <a:rPr lang="en-GB" noProof="0" dirty="0" err="1"/>
              <a:t>durch</a:t>
            </a:r>
            <a:r>
              <a:rPr lang="en-GB" noProof="0" dirty="0"/>
              <a:t> </a:t>
            </a:r>
            <a:r>
              <a:rPr lang="en-GB" noProof="0" dirty="0" err="1"/>
              <a:t>Klicken</a:t>
            </a:r>
            <a:r>
              <a:rPr lang="en-GB" noProof="0" dirty="0"/>
              <a:t> </a:t>
            </a:r>
            <a:r>
              <a:rPr lang="en-GB" noProof="0" dirty="0" err="1"/>
              <a:t>bearbeiten</a:t>
            </a:r>
            <a:endParaRPr lang="en-GB" noProof="0" dirty="0"/>
          </a:p>
        </p:txBody>
      </p:sp>
      <p:sp>
        <p:nvSpPr>
          <p:cNvPr id="3" name="Untertitel 2"/>
          <p:cNvSpPr>
            <a:spLocks noGrp="1"/>
          </p:cNvSpPr>
          <p:nvPr>
            <p:ph type="subTitle" idx="1" hasCustomPrompt="1"/>
          </p:nvPr>
        </p:nvSpPr>
        <p:spPr>
          <a:xfrm>
            <a:off x="490100" y="4763671"/>
            <a:ext cx="7845825" cy="492443"/>
          </a:xfrm>
        </p:spPr>
        <p:txBody>
          <a:bodyPr wrap="square">
            <a:spAutoFit/>
          </a:bodyPr>
          <a:lstStyle>
            <a:lvl1pPr marL="0" indent="0" algn="l">
              <a:buNone/>
              <a:defRPr sz="3200">
                <a:solidFill>
                  <a:srgbClr val="003366"/>
                </a:solidFill>
                <a:latin typeface="Arial" panose="020B0604020202020204" pitchFamily="34" charset="0"/>
                <a:cs typeface="Arial" panose="020B0604020202020204" pitchFamily="34" charset="0"/>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GB" noProof="0" dirty="0" err="1"/>
              <a:t>Untertitel</a:t>
            </a:r>
            <a:r>
              <a:rPr lang="en-GB" noProof="0" dirty="0"/>
              <a:t> </a:t>
            </a:r>
            <a:r>
              <a:rPr lang="en-GB" noProof="0" dirty="0" err="1"/>
              <a:t>durch</a:t>
            </a:r>
            <a:r>
              <a:rPr lang="en-GB" noProof="0" dirty="0"/>
              <a:t> </a:t>
            </a:r>
            <a:r>
              <a:rPr lang="en-GB" noProof="0" dirty="0" err="1"/>
              <a:t>Klicken</a:t>
            </a:r>
            <a:r>
              <a:rPr lang="en-GB" noProof="0" dirty="0"/>
              <a:t> </a:t>
            </a:r>
            <a:r>
              <a:rPr lang="en-GB" noProof="0" dirty="0" err="1"/>
              <a:t>bearbeiten</a:t>
            </a:r>
            <a:endParaRPr lang="en-GB" noProof="0" dirty="0"/>
          </a:p>
        </p:txBody>
      </p:sp>
      <p:cxnSp>
        <p:nvCxnSpPr>
          <p:cNvPr id="10" name="Gerade Verbindung 9"/>
          <p:cNvCxnSpPr/>
          <p:nvPr userDrawn="1"/>
        </p:nvCxnSpPr>
        <p:spPr>
          <a:xfrm>
            <a:off x="1" y="2492389"/>
            <a:ext cx="12191999" cy="0"/>
          </a:xfrm>
          <a:prstGeom prst="line">
            <a:avLst/>
          </a:prstGeom>
          <a:ln w="12700">
            <a:solidFill>
              <a:srgbClr val="00336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38673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hapter title_02">
    <p:spTree>
      <p:nvGrpSpPr>
        <p:cNvPr id="1" name=""/>
        <p:cNvGrpSpPr/>
        <p:nvPr/>
      </p:nvGrpSpPr>
      <p:grpSpPr>
        <a:xfrm>
          <a:off x="0" y="0"/>
          <a:ext cx="0" cy="0"/>
          <a:chOff x="0" y="0"/>
          <a:chExt cx="0" cy="0"/>
        </a:xfrm>
      </p:grpSpPr>
      <p:sp>
        <p:nvSpPr>
          <p:cNvPr id="13" name="Rechteck 12"/>
          <p:cNvSpPr/>
          <p:nvPr userDrawn="1"/>
        </p:nvSpPr>
        <p:spPr>
          <a:xfrm>
            <a:off x="0" y="0"/>
            <a:ext cx="12192000" cy="6858000"/>
          </a:xfrm>
          <a:prstGeom prst="rect">
            <a:avLst/>
          </a:prstGeom>
          <a:gradFill>
            <a:gsLst>
              <a:gs pos="0">
                <a:srgbClr val="89C0FF"/>
              </a:gs>
              <a:gs pos="100000">
                <a:srgbClr val="5486C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pic>
        <p:nvPicPr>
          <p:cNvPr id="12" name="Grafik 11"/>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026260" y="5889117"/>
            <a:ext cx="1679601" cy="508800"/>
          </a:xfrm>
          <a:prstGeom prst="rect">
            <a:avLst/>
          </a:prstGeom>
        </p:spPr>
      </p:pic>
      <p:cxnSp>
        <p:nvCxnSpPr>
          <p:cNvPr id="17" name="Gerade Verbindung 16"/>
          <p:cNvCxnSpPr/>
          <p:nvPr/>
        </p:nvCxnSpPr>
        <p:spPr>
          <a:xfrm>
            <a:off x="0" y="2492389"/>
            <a:ext cx="12192000" cy="0"/>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19" name="Textplatzhalter 18"/>
          <p:cNvSpPr>
            <a:spLocks noGrp="1"/>
          </p:cNvSpPr>
          <p:nvPr>
            <p:ph type="body" sz="quarter" idx="11"/>
          </p:nvPr>
        </p:nvSpPr>
        <p:spPr>
          <a:xfrm>
            <a:off x="469105" y="2640129"/>
            <a:ext cx="5412316" cy="1969771"/>
          </a:xfrm>
        </p:spPr>
        <p:txBody>
          <a:bodyPr wrap="square">
            <a:spAutoFit/>
          </a:bodyPr>
          <a:lstStyle>
            <a:lvl1pPr marL="0" indent="0">
              <a:buNone/>
              <a:defRPr sz="6400">
                <a:solidFill>
                  <a:schemeClr val="bg1"/>
                </a:solidFill>
                <a:latin typeface="BISansCond" panose="02000006050000020004" pitchFamily="2" charset="0"/>
              </a:defRPr>
            </a:lvl1pPr>
          </a:lstStyle>
          <a:p>
            <a:pPr lvl="0"/>
            <a:r>
              <a:rPr lang="de-DE" noProof="0"/>
              <a:t>Mastertextformat bearbeiten</a:t>
            </a:r>
          </a:p>
        </p:txBody>
      </p:sp>
      <p:sp>
        <p:nvSpPr>
          <p:cNvPr id="20" name="Textplatzhalter 18"/>
          <p:cNvSpPr>
            <a:spLocks noGrp="1"/>
          </p:cNvSpPr>
          <p:nvPr>
            <p:ph type="body" sz="quarter" idx="12"/>
          </p:nvPr>
        </p:nvSpPr>
        <p:spPr>
          <a:xfrm>
            <a:off x="469105" y="3718148"/>
            <a:ext cx="5412315" cy="492443"/>
          </a:xfrm>
        </p:spPr>
        <p:txBody>
          <a:bodyPr wrap="square">
            <a:spAutoFit/>
          </a:bodyPr>
          <a:lstStyle>
            <a:lvl1pPr marL="0" indent="0">
              <a:buNone/>
              <a:defRPr sz="3200">
                <a:solidFill>
                  <a:schemeClr val="bg1"/>
                </a:solidFill>
                <a:latin typeface="BISansCond" panose="02000006050000020004" pitchFamily="2" charset="0"/>
              </a:defRPr>
            </a:lvl1pPr>
          </a:lstStyle>
          <a:p>
            <a:pPr lvl="0"/>
            <a:r>
              <a:rPr lang="de-DE" noProof="0"/>
              <a:t>Mastertextformat bearbeiten</a:t>
            </a:r>
          </a:p>
        </p:txBody>
      </p:sp>
      <p:cxnSp>
        <p:nvCxnSpPr>
          <p:cNvPr id="10" name="Gerade Verbindung 9"/>
          <p:cNvCxnSpPr/>
          <p:nvPr userDrawn="1"/>
        </p:nvCxnSpPr>
        <p:spPr>
          <a:xfrm>
            <a:off x="0" y="2492389"/>
            <a:ext cx="12192000" cy="0"/>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25" name="Textplatzhalter 24"/>
          <p:cNvSpPr>
            <a:spLocks noGrp="1"/>
          </p:cNvSpPr>
          <p:nvPr>
            <p:ph type="body" sz="quarter" idx="13"/>
          </p:nvPr>
        </p:nvSpPr>
        <p:spPr>
          <a:xfrm>
            <a:off x="6088023" y="508775"/>
            <a:ext cx="3691200" cy="3691200"/>
          </a:xfrm>
          <a:prstGeom prst="ellipse">
            <a:avLst/>
          </a:prstGeom>
          <a:gradFill>
            <a:gsLst>
              <a:gs pos="0">
                <a:schemeClr val="bg1"/>
              </a:gs>
              <a:gs pos="100000">
                <a:schemeClr val="bg1">
                  <a:alpha val="59000"/>
                </a:schemeClr>
              </a:gs>
            </a:gsLst>
            <a:lin ang="9000000" scaled="0"/>
          </a:gradFill>
          <a:ln>
            <a:noFill/>
          </a:ln>
        </p:spPr>
        <p:txBody>
          <a:bodyPr anchor="ctr" anchorCtr="0"/>
          <a:lstStyle>
            <a:lvl1pPr marL="0" indent="0" algn="ctr">
              <a:spcBef>
                <a:spcPts val="0"/>
              </a:spcBef>
              <a:buNone/>
              <a:defRPr sz="3200">
                <a:solidFill>
                  <a:srgbClr val="003366"/>
                </a:solidFill>
                <a:latin typeface="BISansCond" panose="02000006050000020004" pitchFamily="2" charset="0"/>
              </a:defRPr>
            </a:lvl1pPr>
          </a:lstStyle>
          <a:p>
            <a:pPr lvl="0"/>
            <a:r>
              <a:rPr lang="de-DE" noProof="0"/>
              <a:t>Mastertextformat bearbeiten</a:t>
            </a:r>
          </a:p>
        </p:txBody>
      </p:sp>
    </p:spTree>
    <p:extLst>
      <p:ext uri="{BB962C8B-B14F-4D97-AF65-F5344CB8AC3E}">
        <p14:creationId xmlns:p14="http://schemas.microsoft.com/office/powerpoint/2010/main" val="6556936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hapter title_03">
    <p:spTree>
      <p:nvGrpSpPr>
        <p:cNvPr id="1" name=""/>
        <p:cNvGrpSpPr/>
        <p:nvPr/>
      </p:nvGrpSpPr>
      <p:grpSpPr>
        <a:xfrm>
          <a:off x="0" y="0"/>
          <a:ext cx="0" cy="0"/>
          <a:chOff x="0" y="0"/>
          <a:chExt cx="0" cy="0"/>
        </a:xfrm>
      </p:grpSpPr>
      <p:sp>
        <p:nvSpPr>
          <p:cNvPr id="14" name="Rechteck 13"/>
          <p:cNvSpPr/>
          <p:nvPr userDrawn="1"/>
        </p:nvSpPr>
        <p:spPr>
          <a:xfrm>
            <a:off x="0" y="0"/>
            <a:ext cx="12192000" cy="6858000"/>
          </a:xfrm>
          <a:prstGeom prst="rect">
            <a:avLst/>
          </a:prstGeom>
          <a:gradFill>
            <a:gsLst>
              <a:gs pos="0">
                <a:srgbClr val="89C0FF"/>
              </a:gs>
              <a:gs pos="100000">
                <a:srgbClr val="5486C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pic>
        <p:nvPicPr>
          <p:cNvPr id="12" name="Grafik 11"/>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026260" y="5889117"/>
            <a:ext cx="1679601" cy="508800"/>
          </a:xfrm>
          <a:prstGeom prst="rect">
            <a:avLst/>
          </a:prstGeom>
        </p:spPr>
      </p:pic>
      <p:cxnSp>
        <p:nvCxnSpPr>
          <p:cNvPr id="17" name="Gerade Verbindung 16"/>
          <p:cNvCxnSpPr/>
          <p:nvPr/>
        </p:nvCxnSpPr>
        <p:spPr>
          <a:xfrm>
            <a:off x="0" y="2492389"/>
            <a:ext cx="12192000" cy="0"/>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19" name="Textplatzhalter 18"/>
          <p:cNvSpPr>
            <a:spLocks noGrp="1"/>
          </p:cNvSpPr>
          <p:nvPr>
            <p:ph type="body" sz="quarter" idx="11"/>
          </p:nvPr>
        </p:nvSpPr>
        <p:spPr>
          <a:xfrm>
            <a:off x="469105" y="2640129"/>
            <a:ext cx="5412316" cy="1969771"/>
          </a:xfrm>
        </p:spPr>
        <p:txBody>
          <a:bodyPr wrap="square">
            <a:spAutoFit/>
          </a:bodyPr>
          <a:lstStyle>
            <a:lvl1pPr marL="0" indent="0">
              <a:buNone/>
              <a:defRPr sz="6400">
                <a:solidFill>
                  <a:schemeClr val="bg1"/>
                </a:solidFill>
                <a:latin typeface="BISansCond" panose="02000006050000020004" pitchFamily="2" charset="0"/>
              </a:defRPr>
            </a:lvl1pPr>
          </a:lstStyle>
          <a:p>
            <a:pPr lvl="0"/>
            <a:r>
              <a:rPr lang="de-DE" noProof="0"/>
              <a:t>Mastertextformat bearbeiten</a:t>
            </a:r>
          </a:p>
        </p:txBody>
      </p:sp>
      <p:sp>
        <p:nvSpPr>
          <p:cNvPr id="20" name="Textplatzhalter 18"/>
          <p:cNvSpPr>
            <a:spLocks noGrp="1"/>
          </p:cNvSpPr>
          <p:nvPr>
            <p:ph type="body" sz="quarter" idx="12"/>
          </p:nvPr>
        </p:nvSpPr>
        <p:spPr>
          <a:xfrm>
            <a:off x="469105" y="3718148"/>
            <a:ext cx="3939523" cy="984885"/>
          </a:xfrm>
        </p:spPr>
        <p:txBody>
          <a:bodyPr wrap="square">
            <a:spAutoFit/>
          </a:bodyPr>
          <a:lstStyle>
            <a:lvl1pPr marL="0" indent="0">
              <a:buNone/>
              <a:defRPr sz="3200">
                <a:solidFill>
                  <a:schemeClr val="bg1"/>
                </a:solidFill>
                <a:latin typeface="BISansCond" panose="02000006050000020004" pitchFamily="2" charset="0"/>
              </a:defRPr>
            </a:lvl1pPr>
          </a:lstStyle>
          <a:p>
            <a:pPr lvl="0"/>
            <a:r>
              <a:rPr lang="de-DE" noProof="0"/>
              <a:t>Mastertextformat bearbeiten</a:t>
            </a:r>
          </a:p>
        </p:txBody>
      </p:sp>
      <p:cxnSp>
        <p:nvCxnSpPr>
          <p:cNvPr id="13" name="Gerade Verbindung 12"/>
          <p:cNvCxnSpPr/>
          <p:nvPr userDrawn="1"/>
        </p:nvCxnSpPr>
        <p:spPr>
          <a:xfrm>
            <a:off x="0" y="2492389"/>
            <a:ext cx="12192000" cy="0"/>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9" name="Textplatzhalter 24"/>
          <p:cNvSpPr>
            <a:spLocks noGrp="1"/>
          </p:cNvSpPr>
          <p:nvPr>
            <p:ph type="body" sz="quarter" idx="14"/>
          </p:nvPr>
        </p:nvSpPr>
        <p:spPr>
          <a:xfrm>
            <a:off x="6088023" y="508775"/>
            <a:ext cx="3691200" cy="3691200"/>
          </a:xfrm>
          <a:prstGeom prst="ellipse">
            <a:avLst/>
          </a:prstGeom>
          <a:gradFill>
            <a:gsLst>
              <a:gs pos="0">
                <a:schemeClr val="bg1"/>
              </a:gs>
              <a:gs pos="100000">
                <a:schemeClr val="bg1">
                  <a:alpha val="59000"/>
                </a:schemeClr>
              </a:gs>
            </a:gsLst>
            <a:lin ang="9000000" scaled="0"/>
          </a:gradFill>
          <a:ln>
            <a:noFill/>
          </a:ln>
        </p:spPr>
        <p:txBody>
          <a:bodyPr anchor="ctr" anchorCtr="0"/>
          <a:lstStyle>
            <a:lvl1pPr marL="0" indent="0" algn="ctr">
              <a:spcBef>
                <a:spcPts val="0"/>
              </a:spcBef>
              <a:buNone/>
              <a:defRPr sz="3200">
                <a:solidFill>
                  <a:srgbClr val="003366"/>
                </a:solidFill>
                <a:latin typeface="BISansCond" panose="02000006050000020004" pitchFamily="2" charset="0"/>
              </a:defRPr>
            </a:lvl1pPr>
          </a:lstStyle>
          <a:p>
            <a:pPr lvl="0"/>
            <a:r>
              <a:rPr lang="de-DE" noProof="0"/>
              <a:t>Mastertextformat bearbeiten</a:t>
            </a:r>
          </a:p>
        </p:txBody>
      </p:sp>
      <p:sp>
        <p:nvSpPr>
          <p:cNvPr id="23" name="Bildplatzhalter 22"/>
          <p:cNvSpPr>
            <a:spLocks noGrp="1"/>
          </p:cNvSpPr>
          <p:nvPr>
            <p:ph type="pic" sz="quarter" idx="13"/>
          </p:nvPr>
        </p:nvSpPr>
        <p:spPr>
          <a:xfrm>
            <a:off x="4478891" y="3123733"/>
            <a:ext cx="3014400" cy="3014400"/>
          </a:xfrm>
          <a:prstGeom prst="ellipse">
            <a:avLst/>
          </a:prstGeom>
        </p:spPr>
        <p:txBody>
          <a:bodyPr/>
          <a:lstStyle>
            <a:lvl1pPr marL="0" indent="0">
              <a:buNone/>
              <a:defRPr sz="1200"/>
            </a:lvl1pPr>
          </a:lstStyle>
          <a:p>
            <a:r>
              <a:rPr lang="de-DE" noProof="0"/>
              <a:t>Bild auf Platzhalter ziehen oder durch Klicken auf Symbol hinzufügen</a:t>
            </a:r>
            <a:endParaRPr lang="en-GB" noProof="0" dirty="0"/>
          </a:p>
        </p:txBody>
      </p:sp>
    </p:spTree>
    <p:extLst>
      <p:ext uri="{BB962C8B-B14F-4D97-AF65-F5344CB8AC3E}">
        <p14:creationId xmlns:p14="http://schemas.microsoft.com/office/powerpoint/2010/main" val="20597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Standard page_01">
    <p:spTree>
      <p:nvGrpSpPr>
        <p:cNvPr id="1" name=""/>
        <p:cNvGrpSpPr/>
        <p:nvPr/>
      </p:nvGrpSpPr>
      <p:grpSpPr>
        <a:xfrm>
          <a:off x="0" y="0"/>
          <a:ext cx="0" cy="0"/>
          <a:chOff x="0" y="0"/>
          <a:chExt cx="0" cy="0"/>
        </a:xfrm>
      </p:grpSpPr>
      <p:sp>
        <p:nvSpPr>
          <p:cNvPr id="9" name="Rechteck 8"/>
          <p:cNvSpPr/>
          <p:nvPr userDrawn="1"/>
        </p:nvSpPr>
        <p:spPr>
          <a:xfrm>
            <a:off x="0" y="2928493"/>
            <a:ext cx="12192000" cy="3929507"/>
          </a:xfrm>
          <a:prstGeom prst="rect">
            <a:avLst/>
          </a:prstGeom>
          <a:gradFill>
            <a:gsLst>
              <a:gs pos="0">
                <a:srgbClr val="6699CC">
                  <a:alpha val="40000"/>
                </a:srgbClr>
              </a:gs>
              <a:gs pos="100000">
                <a:srgbClr val="FFFFFF"/>
              </a:gs>
            </a:gsLst>
            <a:lin ang="16200000" scaled="0"/>
          </a:gradFill>
          <a:ln w="12700">
            <a:noFill/>
          </a:ln>
        </p:spPr>
        <p:style>
          <a:lnRef idx="2">
            <a:schemeClr val="accent1">
              <a:shade val="50000"/>
            </a:schemeClr>
          </a:lnRef>
          <a:fillRef idx="1">
            <a:schemeClr val="accent1"/>
          </a:fillRef>
          <a:effectRef idx="0">
            <a:schemeClr val="accent1"/>
          </a:effectRef>
          <a:fontRef idx="minor">
            <a:schemeClr val="lt1"/>
          </a:fontRef>
        </p:style>
        <p:txBody>
          <a:bodyPr lIns="96000" tIns="96000" rIns="96000" bIns="96000" rtlCol="0" anchor="ctr"/>
          <a:lstStyle/>
          <a:p>
            <a:pPr algn="ctr"/>
            <a:endParaRPr lang="en-GB" sz="1867" noProof="0" dirty="0">
              <a:solidFill>
                <a:schemeClr val="tx1"/>
              </a:solidFill>
            </a:endParaRPr>
          </a:p>
        </p:txBody>
      </p:sp>
      <p:pic>
        <p:nvPicPr>
          <p:cNvPr id="7" name="Grafik 6"/>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485924" y="6485508"/>
            <a:ext cx="840360" cy="254013"/>
          </a:xfrm>
          <a:prstGeom prst="rect">
            <a:avLst/>
          </a:prstGeom>
        </p:spPr>
      </p:pic>
      <p:cxnSp>
        <p:nvCxnSpPr>
          <p:cNvPr id="5" name="Gerade Verbindung 4"/>
          <p:cNvCxnSpPr/>
          <p:nvPr userDrawn="1"/>
        </p:nvCxnSpPr>
        <p:spPr>
          <a:xfrm>
            <a:off x="0" y="971453"/>
            <a:ext cx="12192000" cy="0"/>
          </a:xfrm>
          <a:prstGeom prst="line">
            <a:avLst/>
          </a:prstGeom>
          <a:ln w="12700">
            <a:solidFill>
              <a:srgbClr val="003366"/>
            </a:solidFill>
          </a:ln>
          <a:effectLst/>
        </p:spPr>
        <p:style>
          <a:lnRef idx="2">
            <a:schemeClr val="accent1"/>
          </a:lnRef>
          <a:fillRef idx="0">
            <a:schemeClr val="accent1"/>
          </a:fillRef>
          <a:effectRef idx="1">
            <a:schemeClr val="accent1"/>
          </a:effectRef>
          <a:fontRef idx="minor">
            <a:schemeClr val="tx1"/>
          </a:fontRef>
        </p:style>
      </p:cxnSp>
      <p:sp>
        <p:nvSpPr>
          <p:cNvPr id="3" name="Datumsplatzhalter 2"/>
          <p:cNvSpPr>
            <a:spLocks noGrp="1"/>
          </p:cNvSpPr>
          <p:nvPr>
            <p:ph type="dt" sz="half" idx="10"/>
          </p:nvPr>
        </p:nvSpPr>
        <p:spPr/>
        <p:txBody>
          <a:bodyPr/>
          <a:lstStyle/>
          <a:p>
            <a:fld id="{3A4F5901-183E-4A00-9284-9EF186007567}" type="datetime1">
              <a:rPr lang="en-GB" noProof="0" smtClean="0"/>
              <a:t>18/06/2020</a:t>
            </a:fld>
            <a:endParaRPr lang="en-GB" noProof="0" dirty="0"/>
          </a:p>
        </p:txBody>
      </p:sp>
      <p:sp>
        <p:nvSpPr>
          <p:cNvPr id="4" name="Fußzeilenplatzhalter 3"/>
          <p:cNvSpPr>
            <a:spLocks noGrp="1"/>
          </p:cNvSpPr>
          <p:nvPr>
            <p:ph type="ftr" sz="quarter" idx="11"/>
          </p:nvPr>
        </p:nvSpPr>
        <p:spPr/>
        <p:txBody>
          <a:bodyPr/>
          <a:lstStyle/>
          <a:p>
            <a:r>
              <a:rPr lang="en-GB" noProof="0" dirty="0"/>
              <a:t>Presentation title, date, author</a:t>
            </a:r>
          </a:p>
        </p:txBody>
      </p:sp>
      <p:sp>
        <p:nvSpPr>
          <p:cNvPr id="6" name="Foliennummernplatzhalter 5"/>
          <p:cNvSpPr>
            <a:spLocks noGrp="1"/>
          </p:cNvSpPr>
          <p:nvPr>
            <p:ph type="sldNum" sz="quarter" idx="12"/>
          </p:nvPr>
        </p:nvSpPr>
        <p:spPr/>
        <p:txBody>
          <a:bodyPr/>
          <a:lstStyle/>
          <a:p>
            <a:fld id="{143B55C4-4F5A-416B-997D-6CE47EB0A945}" type="slidenum">
              <a:rPr lang="en-GB" noProof="0" smtClean="0"/>
              <a:pPr/>
              <a:t>‹#›</a:t>
            </a:fld>
            <a:endParaRPr lang="en-GB" noProof="0" dirty="0"/>
          </a:p>
        </p:txBody>
      </p:sp>
      <p:sp>
        <p:nvSpPr>
          <p:cNvPr id="8" name="Titel 7"/>
          <p:cNvSpPr>
            <a:spLocks noGrp="1"/>
          </p:cNvSpPr>
          <p:nvPr>
            <p:ph type="title"/>
          </p:nvPr>
        </p:nvSpPr>
        <p:spPr/>
        <p:txBody>
          <a:bodyPr/>
          <a:lstStyle/>
          <a:p>
            <a:r>
              <a:rPr lang="de-DE" noProof="0"/>
              <a:t>Mastertitelformat bearbeiten</a:t>
            </a:r>
            <a:endParaRPr lang="en-GB" noProof="0" dirty="0"/>
          </a:p>
        </p:txBody>
      </p:sp>
    </p:spTree>
    <p:extLst>
      <p:ext uri="{BB962C8B-B14F-4D97-AF65-F5344CB8AC3E}">
        <p14:creationId xmlns:p14="http://schemas.microsoft.com/office/powerpoint/2010/main" val="8508335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Standard page_02">
    <p:spTree>
      <p:nvGrpSpPr>
        <p:cNvPr id="1" name=""/>
        <p:cNvGrpSpPr/>
        <p:nvPr/>
      </p:nvGrpSpPr>
      <p:grpSpPr>
        <a:xfrm>
          <a:off x="0" y="0"/>
          <a:ext cx="0" cy="0"/>
          <a:chOff x="0" y="0"/>
          <a:chExt cx="0" cy="0"/>
        </a:xfrm>
      </p:grpSpPr>
      <p:sp>
        <p:nvSpPr>
          <p:cNvPr id="11" name="Rechteck 10"/>
          <p:cNvSpPr/>
          <p:nvPr userDrawn="1"/>
        </p:nvSpPr>
        <p:spPr>
          <a:xfrm>
            <a:off x="0" y="2928493"/>
            <a:ext cx="12192000" cy="3929507"/>
          </a:xfrm>
          <a:prstGeom prst="rect">
            <a:avLst/>
          </a:prstGeom>
          <a:gradFill>
            <a:gsLst>
              <a:gs pos="0">
                <a:srgbClr val="6699CC">
                  <a:alpha val="40000"/>
                </a:srgbClr>
              </a:gs>
              <a:gs pos="100000">
                <a:srgbClr val="FFFFFF"/>
              </a:gs>
            </a:gsLst>
            <a:lin ang="16200000" scaled="0"/>
          </a:gradFill>
          <a:ln w="12700">
            <a:noFill/>
          </a:ln>
        </p:spPr>
        <p:style>
          <a:lnRef idx="2">
            <a:schemeClr val="accent1">
              <a:shade val="50000"/>
            </a:schemeClr>
          </a:lnRef>
          <a:fillRef idx="1">
            <a:schemeClr val="accent1"/>
          </a:fillRef>
          <a:effectRef idx="0">
            <a:schemeClr val="accent1"/>
          </a:effectRef>
          <a:fontRef idx="minor">
            <a:schemeClr val="lt1"/>
          </a:fontRef>
        </p:style>
        <p:txBody>
          <a:bodyPr lIns="96000" tIns="96000" rIns="96000" bIns="96000" rtlCol="0" anchor="ctr"/>
          <a:lstStyle/>
          <a:p>
            <a:pPr algn="ctr"/>
            <a:endParaRPr lang="en-GB" sz="1867" noProof="0" dirty="0">
              <a:solidFill>
                <a:schemeClr val="tx1"/>
              </a:solidFill>
            </a:endParaRPr>
          </a:p>
        </p:txBody>
      </p:sp>
      <p:sp>
        <p:nvSpPr>
          <p:cNvPr id="3" name="Inhaltsplatzhalter 2"/>
          <p:cNvSpPr>
            <a:spLocks noGrp="1"/>
          </p:cNvSpPr>
          <p:nvPr>
            <p:ph idx="1"/>
          </p:nvPr>
        </p:nvSpPr>
        <p:spPr/>
        <p:txBody>
          <a:bodyPr/>
          <a:lstStyle/>
          <a:p>
            <a:pPr lvl="0"/>
            <a:r>
              <a:rPr lang="de-DE" noProof="0"/>
              <a:t>Mastertextformat bearbeiten</a:t>
            </a:r>
          </a:p>
          <a:p>
            <a:pPr lvl="1"/>
            <a:r>
              <a:rPr lang="de-DE" noProof="0"/>
              <a:t>Zweite Ebene</a:t>
            </a:r>
          </a:p>
          <a:p>
            <a:pPr lvl="2"/>
            <a:r>
              <a:rPr lang="de-DE" noProof="0"/>
              <a:t>Dritte Ebene</a:t>
            </a:r>
          </a:p>
          <a:p>
            <a:pPr lvl="3"/>
            <a:r>
              <a:rPr lang="de-DE" noProof="0"/>
              <a:t>Vierte Ebene</a:t>
            </a:r>
          </a:p>
          <a:p>
            <a:pPr lvl="4"/>
            <a:r>
              <a:rPr lang="de-DE" noProof="0"/>
              <a:t>Fünfte Ebene</a:t>
            </a:r>
            <a:endParaRPr lang="en-GB" noProof="0" dirty="0"/>
          </a:p>
        </p:txBody>
      </p:sp>
      <p:pic>
        <p:nvPicPr>
          <p:cNvPr id="9" name="Grafik 8"/>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485924" y="6485508"/>
            <a:ext cx="840360" cy="254013"/>
          </a:xfrm>
          <a:prstGeom prst="rect">
            <a:avLst/>
          </a:prstGeom>
        </p:spPr>
      </p:pic>
      <p:cxnSp>
        <p:nvCxnSpPr>
          <p:cNvPr id="7" name="Gerade Verbindung 6"/>
          <p:cNvCxnSpPr/>
          <p:nvPr userDrawn="1"/>
        </p:nvCxnSpPr>
        <p:spPr>
          <a:xfrm>
            <a:off x="0" y="971453"/>
            <a:ext cx="12192000" cy="0"/>
          </a:xfrm>
          <a:prstGeom prst="line">
            <a:avLst/>
          </a:prstGeom>
          <a:ln w="12700">
            <a:solidFill>
              <a:srgbClr val="003366"/>
            </a:solidFill>
          </a:ln>
          <a:effectLst/>
        </p:spPr>
        <p:style>
          <a:lnRef idx="2">
            <a:schemeClr val="accent1"/>
          </a:lnRef>
          <a:fillRef idx="0">
            <a:schemeClr val="accent1"/>
          </a:fillRef>
          <a:effectRef idx="1">
            <a:schemeClr val="accent1"/>
          </a:effectRef>
          <a:fontRef idx="minor">
            <a:schemeClr val="tx1"/>
          </a:fontRef>
        </p:style>
      </p:cxnSp>
      <p:sp>
        <p:nvSpPr>
          <p:cNvPr id="4" name="Datumsplatzhalter 3"/>
          <p:cNvSpPr>
            <a:spLocks noGrp="1"/>
          </p:cNvSpPr>
          <p:nvPr>
            <p:ph type="dt" sz="half" idx="10"/>
          </p:nvPr>
        </p:nvSpPr>
        <p:spPr/>
        <p:txBody>
          <a:bodyPr/>
          <a:lstStyle/>
          <a:p>
            <a:fld id="{B3E07332-38B6-41B2-81EE-18FB39B43C71}" type="datetime1">
              <a:rPr lang="en-GB" noProof="0" smtClean="0"/>
              <a:t>18/06/2020</a:t>
            </a:fld>
            <a:endParaRPr lang="en-GB" noProof="0" dirty="0"/>
          </a:p>
        </p:txBody>
      </p:sp>
      <p:sp>
        <p:nvSpPr>
          <p:cNvPr id="5" name="Fußzeilenplatzhalter 4"/>
          <p:cNvSpPr>
            <a:spLocks noGrp="1"/>
          </p:cNvSpPr>
          <p:nvPr>
            <p:ph type="ftr" sz="quarter" idx="11"/>
          </p:nvPr>
        </p:nvSpPr>
        <p:spPr/>
        <p:txBody>
          <a:bodyPr/>
          <a:lstStyle/>
          <a:p>
            <a:r>
              <a:rPr lang="en-GB" noProof="0" dirty="0"/>
              <a:t>Presentation title, date, author</a:t>
            </a:r>
          </a:p>
        </p:txBody>
      </p:sp>
      <p:sp>
        <p:nvSpPr>
          <p:cNvPr id="6" name="Foliennummernplatzhalter 5"/>
          <p:cNvSpPr>
            <a:spLocks noGrp="1"/>
          </p:cNvSpPr>
          <p:nvPr>
            <p:ph type="sldNum" sz="quarter" idx="12"/>
          </p:nvPr>
        </p:nvSpPr>
        <p:spPr/>
        <p:txBody>
          <a:bodyPr/>
          <a:lstStyle/>
          <a:p>
            <a:fld id="{143B55C4-4F5A-416B-997D-6CE47EB0A945}" type="slidenum">
              <a:rPr lang="en-GB" noProof="0" smtClean="0"/>
              <a:pPr/>
              <a:t>‹#›</a:t>
            </a:fld>
            <a:endParaRPr lang="en-GB" noProof="0" dirty="0"/>
          </a:p>
        </p:txBody>
      </p:sp>
      <p:sp>
        <p:nvSpPr>
          <p:cNvPr id="8" name="Titel 7"/>
          <p:cNvSpPr>
            <a:spLocks noGrp="1"/>
          </p:cNvSpPr>
          <p:nvPr>
            <p:ph type="title"/>
          </p:nvPr>
        </p:nvSpPr>
        <p:spPr>
          <a:xfrm>
            <a:off x="490100" y="104583"/>
            <a:ext cx="11211800" cy="738664"/>
          </a:xfrm>
        </p:spPr>
        <p:txBody>
          <a:bodyPr/>
          <a:lstStyle>
            <a:lvl1pPr>
              <a:defRPr sz="4800"/>
            </a:lvl1pPr>
          </a:lstStyle>
          <a:p>
            <a:r>
              <a:rPr lang="de-DE" noProof="0"/>
              <a:t>Mastertitelformat bearbeiten</a:t>
            </a:r>
            <a:endParaRPr lang="en-GB" noProof="0" dirty="0"/>
          </a:p>
        </p:txBody>
      </p:sp>
    </p:spTree>
    <p:extLst>
      <p:ext uri="{BB962C8B-B14F-4D97-AF65-F5344CB8AC3E}">
        <p14:creationId xmlns:p14="http://schemas.microsoft.com/office/powerpoint/2010/main" val="17293713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Standard page_03">
    <p:spTree>
      <p:nvGrpSpPr>
        <p:cNvPr id="1" name=""/>
        <p:cNvGrpSpPr/>
        <p:nvPr/>
      </p:nvGrpSpPr>
      <p:grpSpPr>
        <a:xfrm>
          <a:off x="0" y="0"/>
          <a:ext cx="0" cy="0"/>
          <a:chOff x="0" y="0"/>
          <a:chExt cx="0" cy="0"/>
        </a:xfrm>
      </p:grpSpPr>
      <p:sp>
        <p:nvSpPr>
          <p:cNvPr id="12" name="Rechteck 11"/>
          <p:cNvSpPr/>
          <p:nvPr userDrawn="1"/>
        </p:nvSpPr>
        <p:spPr>
          <a:xfrm>
            <a:off x="0" y="2928493"/>
            <a:ext cx="12192000" cy="3929507"/>
          </a:xfrm>
          <a:prstGeom prst="rect">
            <a:avLst/>
          </a:prstGeom>
          <a:gradFill>
            <a:gsLst>
              <a:gs pos="0">
                <a:srgbClr val="6699CC">
                  <a:alpha val="40000"/>
                </a:srgbClr>
              </a:gs>
              <a:gs pos="100000">
                <a:srgbClr val="FFFFFF"/>
              </a:gs>
            </a:gsLst>
            <a:lin ang="16200000" scaled="0"/>
          </a:gradFill>
          <a:ln w="12700">
            <a:noFill/>
          </a:ln>
        </p:spPr>
        <p:style>
          <a:lnRef idx="2">
            <a:schemeClr val="accent1">
              <a:shade val="50000"/>
            </a:schemeClr>
          </a:lnRef>
          <a:fillRef idx="1">
            <a:schemeClr val="accent1"/>
          </a:fillRef>
          <a:effectRef idx="0">
            <a:schemeClr val="accent1"/>
          </a:effectRef>
          <a:fontRef idx="minor">
            <a:schemeClr val="lt1"/>
          </a:fontRef>
        </p:style>
        <p:txBody>
          <a:bodyPr lIns="96000" tIns="96000" rIns="96000" bIns="96000" rtlCol="0" anchor="ctr"/>
          <a:lstStyle/>
          <a:p>
            <a:pPr algn="ctr"/>
            <a:endParaRPr lang="en-GB" sz="1867" noProof="0" dirty="0">
              <a:solidFill>
                <a:schemeClr val="tx1"/>
              </a:solidFill>
            </a:endParaRPr>
          </a:p>
        </p:txBody>
      </p:sp>
      <p:sp>
        <p:nvSpPr>
          <p:cNvPr id="3" name="Inhaltsplatzhalter 2"/>
          <p:cNvSpPr>
            <a:spLocks noGrp="1"/>
          </p:cNvSpPr>
          <p:nvPr>
            <p:ph idx="1"/>
          </p:nvPr>
        </p:nvSpPr>
        <p:spPr/>
        <p:txBody>
          <a:bodyPr/>
          <a:lstStyle/>
          <a:p>
            <a:pPr lvl="0"/>
            <a:r>
              <a:rPr lang="de-DE" noProof="0"/>
              <a:t>Mastertextformat bearbeiten</a:t>
            </a:r>
          </a:p>
          <a:p>
            <a:pPr lvl="1"/>
            <a:r>
              <a:rPr lang="de-DE" noProof="0"/>
              <a:t>Zweite Ebene</a:t>
            </a:r>
          </a:p>
          <a:p>
            <a:pPr lvl="2"/>
            <a:r>
              <a:rPr lang="de-DE" noProof="0"/>
              <a:t>Dritte Ebene</a:t>
            </a:r>
          </a:p>
          <a:p>
            <a:pPr lvl="3"/>
            <a:r>
              <a:rPr lang="de-DE" noProof="0"/>
              <a:t>Vierte Ebene</a:t>
            </a:r>
          </a:p>
          <a:p>
            <a:pPr lvl="4"/>
            <a:r>
              <a:rPr lang="de-DE" noProof="0"/>
              <a:t>Fünfte Ebene</a:t>
            </a:r>
            <a:endParaRPr lang="en-GB" noProof="0" dirty="0"/>
          </a:p>
        </p:txBody>
      </p:sp>
      <p:cxnSp>
        <p:nvCxnSpPr>
          <p:cNvPr id="5" name="Gerade Verbindung 4"/>
          <p:cNvCxnSpPr/>
          <p:nvPr/>
        </p:nvCxnSpPr>
        <p:spPr>
          <a:xfrm>
            <a:off x="0" y="971453"/>
            <a:ext cx="12192000" cy="0"/>
          </a:xfrm>
          <a:prstGeom prst="line">
            <a:avLst/>
          </a:prstGeom>
          <a:ln w="12700">
            <a:solidFill>
              <a:srgbClr val="003366"/>
            </a:solidFill>
          </a:ln>
          <a:effectLst/>
        </p:spPr>
        <p:style>
          <a:lnRef idx="2">
            <a:schemeClr val="accent1"/>
          </a:lnRef>
          <a:fillRef idx="0">
            <a:schemeClr val="accent1"/>
          </a:fillRef>
          <a:effectRef idx="1">
            <a:schemeClr val="accent1"/>
          </a:effectRef>
          <a:fontRef idx="minor">
            <a:schemeClr val="tx1"/>
          </a:fontRef>
        </p:style>
      </p:cxnSp>
      <p:cxnSp>
        <p:nvCxnSpPr>
          <p:cNvPr id="11" name="Gerade Verbindung 10"/>
          <p:cNvCxnSpPr/>
          <p:nvPr userDrawn="1"/>
        </p:nvCxnSpPr>
        <p:spPr>
          <a:xfrm>
            <a:off x="0" y="971453"/>
            <a:ext cx="12192000" cy="0"/>
          </a:xfrm>
          <a:prstGeom prst="line">
            <a:avLst/>
          </a:prstGeom>
          <a:ln w="12700">
            <a:solidFill>
              <a:srgbClr val="003366"/>
            </a:solidFill>
          </a:ln>
          <a:effectLst/>
        </p:spPr>
        <p:style>
          <a:lnRef idx="2">
            <a:schemeClr val="accent1"/>
          </a:lnRef>
          <a:fillRef idx="0">
            <a:schemeClr val="accent1"/>
          </a:fillRef>
          <a:effectRef idx="1">
            <a:schemeClr val="accent1"/>
          </a:effectRef>
          <a:fontRef idx="minor">
            <a:schemeClr val="tx1"/>
          </a:fontRef>
        </p:style>
      </p:cxnSp>
      <p:pic>
        <p:nvPicPr>
          <p:cNvPr id="13" name="Grafik 12"/>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485924" y="6485508"/>
            <a:ext cx="840360" cy="254013"/>
          </a:xfrm>
          <a:prstGeom prst="rect">
            <a:avLst/>
          </a:prstGeom>
        </p:spPr>
      </p:pic>
      <p:sp>
        <p:nvSpPr>
          <p:cNvPr id="4" name="Titel 3"/>
          <p:cNvSpPr>
            <a:spLocks noGrp="1"/>
          </p:cNvSpPr>
          <p:nvPr>
            <p:ph type="title"/>
          </p:nvPr>
        </p:nvSpPr>
        <p:spPr/>
        <p:txBody>
          <a:bodyPr/>
          <a:lstStyle/>
          <a:p>
            <a:r>
              <a:rPr lang="de-DE" noProof="0"/>
              <a:t>Mastertitelformat bearbeiten</a:t>
            </a:r>
            <a:endParaRPr lang="en-GB" noProof="0" dirty="0"/>
          </a:p>
        </p:txBody>
      </p:sp>
      <p:sp>
        <p:nvSpPr>
          <p:cNvPr id="6" name="Datumsplatzhalter 5"/>
          <p:cNvSpPr>
            <a:spLocks noGrp="1"/>
          </p:cNvSpPr>
          <p:nvPr>
            <p:ph type="dt" sz="half" idx="10"/>
          </p:nvPr>
        </p:nvSpPr>
        <p:spPr/>
        <p:txBody>
          <a:bodyPr/>
          <a:lstStyle/>
          <a:p>
            <a:fld id="{1C661359-A780-4E12-A6C3-DC4E2163D090}" type="datetime1">
              <a:rPr lang="en-GB" noProof="0" smtClean="0"/>
              <a:t>18/06/2020</a:t>
            </a:fld>
            <a:endParaRPr lang="en-GB" noProof="0" dirty="0"/>
          </a:p>
        </p:txBody>
      </p:sp>
      <p:sp>
        <p:nvSpPr>
          <p:cNvPr id="7" name="Fußzeilenplatzhalter 6"/>
          <p:cNvSpPr>
            <a:spLocks noGrp="1"/>
          </p:cNvSpPr>
          <p:nvPr>
            <p:ph type="ftr" sz="quarter" idx="11"/>
          </p:nvPr>
        </p:nvSpPr>
        <p:spPr/>
        <p:txBody>
          <a:bodyPr/>
          <a:lstStyle/>
          <a:p>
            <a:r>
              <a:rPr lang="en-GB" noProof="0" dirty="0"/>
              <a:t>Presentation title, date, author</a:t>
            </a:r>
          </a:p>
        </p:txBody>
      </p:sp>
      <p:sp>
        <p:nvSpPr>
          <p:cNvPr id="8" name="Foliennummernplatzhalter 7"/>
          <p:cNvSpPr>
            <a:spLocks noGrp="1"/>
          </p:cNvSpPr>
          <p:nvPr>
            <p:ph type="sldNum" sz="quarter" idx="12"/>
          </p:nvPr>
        </p:nvSpPr>
        <p:spPr/>
        <p:txBody>
          <a:bodyPr/>
          <a:lstStyle/>
          <a:p>
            <a:fld id="{143B55C4-4F5A-416B-997D-6CE47EB0A945}" type="slidenum">
              <a:rPr lang="en-GB" noProof="0" smtClean="0"/>
              <a:pPr/>
              <a:t>‹#›</a:t>
            </a:fld>
            <a:endParaRPr lang="en-GB" noProof="0" dirty="0"/>
          </a:p>
        </p:txBody>
      </p:sp>
    </p:spTree>
    <p:extLst>
      <p:ext uri="{BB962C8B-B14F-4D97-AF65-F5344CB8AC3E}">
        <p14:creationId xmlns:p14="http://schemas.microsoft.com/office/powerpoint/2010/main" val="29784779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Standard page_04">
    <p:spTree>
      <p:nvGrpSpPr>
        <p:cNvPr id="1" name=""/>
        <p:cNvGrpSpPr/>
        <p:nvPr/>
      </p:nvGrpSpPr>
      <p:grpSpPr>
        <a:xfrm>
          <a:off x="0" y="0"/>
          <a:ext cx="0" cy="0"/>
          <a:chOff x="0" y="0"/>
          <a:chExt cx="0" cy="0"/>
        </a:xfrm>
      </p:grpSpPr>
      <p:sp>
        <p:nvSpPr>
          <p:cNvPr id="12" name="Rechteck 11"/>
          <p:cNvSpPr/>
          <p:nvPr userDrawn="1"/>
        </p:nvSpPr>
        <p:spPr>
          <a:xfrm>
            <a:off x="0" y="2928493"/>
            <a:ext cx="12192000" cy="3929507"/>
          </a:xfrm>
          <a:prstGeom prst="rect">
            <a:avLst/>
          </a:prstGeom>
          <a:gradFill>
            <a:gsLst>
              <a:gs pos="0">
                <a:srgbClr val="6699CC">
                  <a:alpha val="40000"/>
                </a:srgbClr>
              </a:gs>
              <a:gs pos="100000">
                <a:srgbClr val="FFFFFF"/>
              </a:gs>
            </a:gsLst>
            <a:lin ang="16200000" scaled="0"/>
          </a:gradFill>
          <a:ln w="12700">
            <a:noFill/>
          </a:ln>
        </p:spPr>
        <p:style>
          <a:lnRef idx="2">
            <a:schemeClr val="accent1">
              <a:shade val="50000"/>
            </a:schemeClr>
          </a:lnRef>
          <a:fillRef idx="1">
            <a:schemeClr val="accent1"/>
          </a:fillRef>
          <a:effectRef idx="0">
            <a:schemeClr val="accent1"/>
          </a:effectRef>
          <a:fontRef idx="minor">
            <a:schemeClr val="lt1"/>
          </a:fontRef>
        </p:style>
        <p:txBody>
          <a:bodyPr lIns="96000" tIns="96000" rIns="96000" bIns="96000" rtlCol="0" anchor="ctr"/>
          <a:lstStyle/>
          <a:p>
            <a:pPr algn="ctr"/>
            <a:endParaRPr lang="en-GB" sz="1867" noProof="0" dirty="0">
              <a:solidFill>
                <a:schemeClr val="tx1"/>
              </a:solidFill>
            </a:endParaRPr>
          </a:p>
        </p:txBody>
      </p:sp>
      <p:cxnSp>
        <p:nvCxnSpPr>
          <p:cNvPr id="5" name="Gerade Verbindung 4"/>
          <p:cNvCxnSpPr/>
          <p:nvPr/>
        </p:nvCxnSpPr>
        <p:spPr>
          <a:xfrm>
            <a:off x="0" y="971453"/>
            <a:ext cx="12192000" cy="0"/>
          </a:xfrm>
          <a:prstGeom prst="line">
            <a:avLst/>
          </a:prstGeom>
          <a:ln w="12700">
            <a:solidFill>
              <a:srgbClr val="003366"/>
            </a:solidFill>
          </a:ln>
          <a:effectLst/>
        </p:spPr>
        <p:style>
          <a:lnRef idx="2">
            <a:schemeClr val="accent1"/>
          </a:lnRef>
          <a:fillRef idx="0">
            <a:schemeClr val="accent1"/>
          </a:fillRef>
          <a:effectRef idx="1">
            <a:schemeClr val="accent1"/>
          </a:effectRef>
          <a:fontRef idx="minor">
            <a:schemeClr val="tx1"/>
          </a:fontRef>
        </p:style>
      </p:cxnSp>
      <p:cxnSp>
        <p:nvCxnSpPr>
          <p:cNvPr id="11" name="Gerade Verbindung 10"/>
          <p:cNvCxnSpPr/>
          <p:nvPr userDrawn="1"/>
        </p:nvCxnSpPr>
        <p:spPr>
          <a:xfrm>
            <a:off x="0" y="971453"/>
            <a:ext cx="12192000" cy="0"/>
          </a:xfrm>
          <a:prstGeom prst="line">
            <a:avLst/>
          </a:prstGeom>
          <a:ln w="12700">
            <a:solidFill>
              <a:srgbClr val="003366"/>
            </a:solidFill>
          </a:ln>
          <a:effectLst/>
        </p:spPr>
        <p:style>
          <a:lnRef idx="2">
            <a:schemeClr val="accent1"/>
          </a:lnRef>
          <a:fillRef idx="0">
            <a:schemeClr val="accent1"/>
          </a:fillRef>
          <a:effectRef idx="1">
            <a:schemeClr val="accent1"/>
          </a:effectRef>
          <a:fontRef idx="minor">
            <a:schemeClr val="tx1"/>
          </a:fontRef>
        </p:style>
      </p:cxnSp>
      <p:pic>
        <p:nvPicPr>
          <p:cNvPr id="13" name="Grafik 12"/>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485924" y="6485508"/>
            <a:ext cx="840360" cy="254013"/>
          </a:xfrm>
          <a:prstGeom prst="rect">
            <a:avLst/>
          </a:prstGeom>
        </p:spPr>
      </p:pic>
      <p:sp>
        <p:nvSpPr>
          <p:cNvPr id="14" name="Inhaltsplatzhalter 2"/>
          <p:cNvSpPr>
            <a:spLocks noGrp="1"/>
          </p:cNvSpPr>
          <p:nvPr>
            <p:ph idx="1"/>
          </p:nvPr>
        </p:nvSpPr>
        <p:spPr>
          <a:xfrm>
            <a:off x="2362098" y="1600201"/>
            <a:ext cx="7488001" cy="4525963"/>
          </a:xfrm>
        </p:spPr>
        <p:txBody>
          <a:bodyPr/>
          <a:lstStyle>
            <a:lvl1pPr marL="0" indent="0">
              <a:spcBef>
                <a:spcPts val="800"/>
              </a:spcBef>
              <a:buNone/>
              <a:defRPr/>
            </a:lvl1pPr>
            <a:lvl2pPr marL="243411" indent="-243411">
              <a:spcBef>
                <a:spcPts val="800"/>
              </a:spcBef>
              <a:buFont typeface="BISans" panose="02000503040000020004" pitchFamily="2" charset="0"/>
              <a:buChar char="•"/>
              <a:defRPr/>
            </a:lvl2pPr>
            <a:lvl3pPr marL="478355" indent="-234945">
              <a:buFont typeface="Arial" panose="020B0604020202020204" pitchFamily="34" charset="0"/>
              <a:buChar char="–"/>
              <a:defRPr/>
            </a:lvl3pPr>
          </a:lstStyle>
          <a:p>
            <a:pPr lvl="0"/>
            <a:r>
              <a:rPr lang="de-DE" noProof="0"/>
              <a:t>Mastertextformat bearbeiten</a:t>
            </a:r>
          </a:p>
          <a:p>
            <a:pPr lvl="1"/>
            <a:r>
              <a:rPr lang="de-DE" noProof="0"/>
              <a:t>Zweite Ebene</a:t>
            </a:r>
          </a:p>
          <a:p>
            <a:pPr lvl="2"/>
            <a:r>
              <a:rPr lang="de-DE" noProof="0"/>
              <a:t>Dritte Ebene</a:t>
            </a:r>
          </a:p>
        </p:txBody>
      </p:sp>
      <p:sp>
        <p:nvSpPr>
          <p:cNvPr id="3" name="Datumsplatzhalter 2"/>
          <p:cNvSpPr>
            <a:spLocks noGrp="1"/>
          </p:cNvSpPr>
          <p:nvPr>
            <p:ph type="dt" sz="half" idx="10"/>
          </p:nvPr>
        </p:nvSpPr>
        <p:spPr/>
        <p:txBody>
          <a:bodyPr/>
          <a:lstStyle/>
          <a:p>
            <a:fld id="{C111D5BD-A427-4B29-9DEE-6B9E4BFFF318}" type="datetime1">
              <a:rPr lang="en-GB" noProof="0" smtClean="0"/>
              <a:t>18/06/2020</a:t>
            </a:fld>
            <a:endParaRPr lang="en-GB" noProof="0" dirty="0"/>
          </a:p>
        </p:txBody>
      </p:sp>
      <p:sp>
        <p:nvSpPr>
          <p:cNvPr id="4" name="Fußzeilenplatzhalter 3"/>
          <p:cNvSpPr>
            <a:spLocks noGrp="1"/>
          </p:cNvSpPr>
          <p:nvPr>
            <p:ph type="ftr" sz="quarter" idx="11"/>
          </p:nvPr>
        </p:nvSpPr>
        <p:spPr/>
        <p:txBody>
          <a:bodyPr/>
          <a:lstStyle/>
          <a:p>
            <a:r>
              <a:rPr lang="en-GB" noProof="0" dirty="0"/>
              <a:t>Presentation title, date, author</a:t>
            </a:r>
          </a:p>
        </p:txBody>
      </p:sp>
      <p:sp>
        <p:nvSpPr>
          <p:cNvPr id="6" name="Foliennummernplatzhalter 5"/>
          <p:cNvSpPr>
            <a:spLocks noGrp="1"/>
          </p:cNvSpPr>
          <p:nvPr>
            <p:ph type="sldNum" sz="quarter" idx="12"/>
          </p:nvPr>
        </p:nvSpPr>
        <p:spPr/>
        <p:txBody>
          <a:bodyPr/>
          <a:lstStyle/>
          <a:p>
            <a:fld id="{143B55C4-4F5A-416B-997D-6CE47EB0A945}" type="slidenum">
              <a:rPr lang="en-GB" noProof="0" smtClean="0"/>
              <a:pPr/>
              <a:t>‹#›</a:t>
            </a:fld>
            <a:endParaRPr lang="en-GB" noProof="0" dirty="0"/>
          </a:p>
        </p:txBody>
      </p:sp>
      <p:sp>
        <p:nvSpPr>
          <p:cNvPr id="7" name="Titel 6"/>
          <p:cNvSpPr>
            <a:spLocks noGrp="1"/>
          </p:cNvSpPr>
          <p:nvPr>
            <p:ph type="title"/>
          </p:nvPr>
        </p:nvSpPr>
        <p:spPr/>
        <p:txBody>
          <a:bodyPr/>
          <a:lstStyle/>
          <a:p>
            <a:r>
              <a:rPr lang="de-DE" noProof="0"/>
              <a:t>Mastertitelformat bearbeiten</a:t>
            </a:r>
            <a:endParaRPr lang="en-GB" noProof="0" dirty="0"/>
          </a:p>
        </p:txBody>
      </p:sp>
    </p:spTree>
    <p:extLst>
      <p:ext uri="{BB962C8B-B14F-4D97-AF65-F5344CB8AC3E}">
        <p14:creationId xmlns:p14="http://schemas.microsoft.com/office/powerpoint/2010/main" val="24866784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Diagram slide_01">
    <p:spTree>
      <p:nvGrpSpPr>
        <p:cNvPr id="1" name=""/>
        <p:cNvGrpSpPr/>
        <p:nvPr/>
      </p:nvGrpSpPr>
      <p:grpSpPr>
        <a:xfrm>
          <a:off x="0" y="0"/>
          <a:ext cx="0" cy="0"/>
          <a:chOff x="0" y="0"/>
          <a:chExt cx="0" cy="0"/>
        </a:xfrm>
      </p:grpSpPr>
      <p:sp>
        <p:nvSpPr>
          <p:cNvPr id="14" name="Rechteck 13"/>
          <p:cNvSpPr/>
          <p:nvPr userDrawn="1"/>
        </p:nvSpPr>
        <p:spPr>
          <a:xfrm>
            <a:off x="0" y="2928493"/>
            <a:ext cx="12192000" cy="3929507"/>
          </a:xfrm>
          <a:prstGeom prst="rect">
            <a:avLst/>
          </a:prstGeom>
          <a:gradFill>
            <a:gsLst>
              <a:gs pos="0">
                <a:srgbClr val="6699CC">
                  <a:alpha val="40000"/>
                </a:srgbClr>
              </a:gs>
              <a:gs pos="100000">
                <a:srgbClr val="FFFFFF"/>
              </a:gs>
            </a:gsLst>
            <a:lin ang="16200000" scaled="0"/>
          </a:gradFill>
          <a:ln w="12700">
            <a:noFill/>
          </a:ln>
        </p:spPr>
        <p:style>
          <a:lnRef idx="2">
            <a:schemeClr val="accent1">
              <a:shade val="50000"/>
            </a:schemeClr>
          </a:lnRef>
          <a:fillRef idx="1">
            <a:schemeClr val="accent1"/>
          </a:fillRef>
          <a:effectRef idx="0">
            <a:schemeClr val="accent1"/>
          </a:effectRef>
          <a:fontRef idx="minor">
            <a:schemeClr val="lt1"/>
          </a:fontRef>
        </p:style>
        <p:txBody>
          <a:bodyPr lIns="96000" tIns="96000" rIns="96000" bIns="96000" rtlCol="0" anchor="ctr"/>
          <a:lstStyle/>
          <a:p>
            <a:pPr algn="ctr"/>
            <a:endParaRPr lang="en-GB" sz="1867" noProof="0" dirty="0">
              <a:solidFill>
                <a:schemeClr val="tx1"/>
              </a:solidFill>
            </a:endParaRPr>
          </a:p>
        </p:txBody>
      </p:sp>
      <p:sp>
        <p:nvSpPr>
          <p:cNvPr id="15" name="Rechteck 14"/>
          <p:cNvSpPr/>
          <p:nvPr userDrawn="1"/>
        </p:nvSpPr>
        <p:spPr>
          <a:xfrm>
            <a:off x="0" y="1380787"/>
            <a:ext cx="12192000" cy="3929507"/>
          </a:xfrm>
          <a:prstGeom prst="rect">
            <a:avLst/>
          </a:prstGeom>
          <a:gradFill>
            <a:gsLst>
              <a:gs pos="0">
                <a:srgbClr val="6699CC">
                  <a:alpha val="40000"/>
                </a:srgbClr>
              </a:gs>
              <a:gs pos="100000">
                <a:srgbClr val="FFFFFF"/>
              </a:gs>
            </a:gsLst>
            <a:lin ang="16200000" scaled="0"/>
          </a:gradFill>
          <a:ln w="12700">
            <a:noFill/>
          </a:ln>
        </p:spPr>
        <p:style>
          <a:lnRef idx="2">
            <a:schemeClr val="accent1">
              <a:shade val="50000"/>
            </a:schemeClr>
          </a:lnRef>
          <a:fillRef idx="1">
            <a:schemeClr val="accent1"/>
          </a:fillRef>
          <a:effectRef idx="0">
            <a:schemeClr val="accent1"/>
          </a:effectRef>
          <a:fontRef idx="minor">
            <a:schemeClr val="lt1"/>
          </a:fontRef>
        </p:style>
        <p:txBody>
          <a:bodyPr lIns="96000" tIns="96000" rIns="96000" bIns="96000" rtlCol="0" anchor="ctr"/>
          <a:lstStyle/>
          <a:p>
            <a:pPr algn="ctr"/>
            <a:endParaRPr lang="en-GB" sz="1867" noProof="0" dirty="0">
              <a:solidFill>
                <a:schemeClr val="tx1"/>
              </a:solidFill>
            </a:endParaRPr>
          </a:p>
        </p:txBody>
      </p:sp>
      <p:sp>
        <p:nvSpPr>
          <p:cNvPr id="3" name="Inhaltsplatzhalter 2"/>
          <p:cNvSpPr>
            <a:spLocks noGrp="1"/>
          </p:cNvSpPr>
          <p:nvPr>
            <p:ph idx="1"/>
          </p:nvPr>
        </p:nvSpPr>
        <p:spPr>
          <a:xfrm>
            <a:off x="490101" y="1600202"/>
            <a:ext cx="3912567" cy="3710092"/>
          </a:xfrm>
        </p:spPr>
        <p:txBody>
          <a:bodyPr/>
          <a:lstStyle/>
          <a:p>
            <a:pPr lvl="0"/>
            <a:r>
              <a:rPr lang="de-DE" noProof="0"/>
              <a:t>Mastertextformat bearbeiten</a:t>
            </a:r>
          </a:p>
          <a:p>
            <a:pPr lvl="1"/>
            <a:r>
              <a:rPr lang="de-DE" noProof="0"/>
              <a:t>Zweite Ebene</a:t>
            </a:r>
          </a:p>
          <a:p>
            <a:pPr lvl="2"/>
            <a:r>
              <a:rPr lang="de-DE" noProof="0"/>
              <a:t>Dritte Ebene</a:t>
            </a:r>
          </a:p>
          <a:p>
            <a:pPr lvl="3"/>
            <a:r>
              <a:rPr lang="de-DE" noProof="0"/>
              <a:t>Vierte Ebene</a:t>
            </a:r>
          </a:p>
          <a:p>
            <a:pPr lvl="4"/>
            <a:r>
              <a:rPr lang="de-DE" noProof="0"/>
              <a:t>Fünfte Ebene</a:t>
            </a:r>
            <a:endParaRPr lang="en-GB" noProof="0" dirty="0"/>
          </a:p>
        </p:txBody>
      </p:sp>
      <p:cxnSp>
        <p:nvCxnSpPr>
          <p:cNvPr id="5" name="Gerade Verbindung 4"/>
          <p:cNvCxnSpPr/>
          <p:nvPr/>
        </p:nvCxnSpPr>
        <p:spPr>
          <a:xfrm>
            <a:off x="0" y="971453"/>
            <a:ext cx="12192000" cy="0"/>
          </a:xfrm>
          <a:prstGeom prst="line">
            <a:avLst/>
          </a:prstGeom>
          <a:ln w="12700">
            <a:solidFill>
              <a:srgbClr val="003366"/>
            </a:solidFill>
          </a:ln>
          <a:effectLst/>
        </p:spPr>
        <p:style>
          <a:lnRef idx="2">
            <a:schemeClr val="accent1"/>
          </a:lnRef>
          <a:fillRef idx="0">
            <a:schemeClr val="accent1"/>
          </a:fillRef>
          <a:effectRef idx="1">
            <a:schemeClr val="accent1"/>
          </a:effectRef>
          <a:fontRef idx="minor">
            <a:schemeClr val="tx1"/>
          </a:fontRef>
        </p:style>
      </p:cxnSp>
      <p:cxnSp>
        <p:nvCxnSpPr>
          <p:cNvPr id="13" name="Gerade Verbindung 12"/>
          <p:cNvCxnSpPr/>
          <p:nvPr userDrawn="1"/>
        </p:nvCxnSpPr>
        <p:spPr>
          <a:xfrm>
            <a:off x="0" y="971453"/>
            <a:ext cx="12192000" cy="0"/>
          </a:xfrm>
          <a:prstGeom prst="line">
            <a:avLst/>
          </a:prstGeom>
          <a:ln w="12700">
            <a:solidFill>
              <a:srgbClr val="003366"/>
            </a:solidFill>
          </a:ln>
          <a:effectLst/>
        </p:spPr>
        <p:style>
          <a:lnRef idx="2">
            <a:schemeClr val="accent1"/>
          </a:lnRef>
          <a:fillRef idx="0">
            <a:schemeClr val="accent1"/>
          </a:fillRef>
          <a:effectRef idx="1">
            <a:schemeClr val="accent1"/>
          </a:effectRef>
          <a:fontRef idx="minor">
            <a:schemeClr val="tx1"/>
          </a:fontRef>
        </p:style>
      </p:cxnSp>
      <p:pic>
        <p:nvPicPr>
          <p:cNvPr id="11" name="Grafik 10"/>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485924" y="6485508"/>
            <a:ext cx="840360" cy="254013"/>
          </a:xfrm>
          <a:prstGeom prst="rect">
            <a:avLst/>
          </a:prstGeom>
        </p:spPr>
      </p:pic>
      <p:sp>
        <p:nvSpPr>
          <p:cNvPr id="4" name="Datumsplatzhalter 3"/>
          <p:cNvSpPr>
            <a:spLocks noGrp="1"/>
          </p:cNvSpPr>
          <p:nvPr>
            <p:ph type="dt" sz="half" idx="10"/>
          </p:nvPr>
        </p:nvSpPr>
        <p:spPr/>
        <p:txBody>
          <a:bodyPr/>
          <a:lstStyle/>
          <a:p>
            <a:fld id="{19D781AB-E714-4F09-8D28-226A45E82554}" type="datetime1">
              <a:rPr lang="en-GB" noProof="0" smtClean="0"/>
              <a:t>18/06/2020</a:t>
            </a:fld>
            <a:endParaRPr lang="en-GB" noProof="0" dirty="0"/>
          </a:p>
        </p:txBody>
      </p:sp>
      <p:sp>
        <p:nvSpPr>
          <p:cNvPr id="6" name="Fußzeilenplatzhalter 5"/>
          <p:cNvSpPr>
            <a:spLocks noGrp="1"/>
          </p:cNvSpPr>
          <p:nvPr>
            <p:ph type="ftr" sz="quarter" idx="11"/>
          </p:nvPr>
        </p:nvSpPr>
        <p:spPr/>
        <p:txBody>
          <a:bodyPr/>
          <a:lstStyle/>
          <a:p>
            <a:r>
              <a:rPr lang="en-GB" noProof="0" dirty="0"/>
              <a:t>Presentation title, date, author</a:t>
            </a:r>
          </a:p>
        </p:txBody>
      </p:sp>
      <p:sp>
        <p:nvSpPr>
          <p:cNvPr id="7" name="Foliennummernplatzhalter 6"/>
          <p:cNvSpPr>
            <a:spLocks noGrp="1"/>
          </p:cNvSpPr>
          <p:nvPr>
            <p:ph type="sldNum" sz="quarter" idx="12"/>
          </p:nvPr>
        </p:nvSpPr>
        <p:spPr/>
        <p:txBody>
          <a:bodyPr/>
          <a:lstStyle/>
          <a:p>
            <a:fld id="{143B55C4-4F5A-416B-997D-6CE47EB0A945}" type="slidenum">
              <a:rPr lang="en-GB" noProof="0" smtClean="0"/>
              <a:pPr/>
              <a:t>‹#›</a:t>
            </a:fld>
            <a:endParaRPr lang="en-GB" noProof="0" dirty="0"/>
          </a:p>
        </p:txBody>
      </p:sp>
      <p:sp>
        <p:nvSpPr>
          <p:cNvPr id="8" name="Titel 7"/>
          <p:cNvSpPr>
            <a:spLocks noGrp="1"/>
          </p:cNvSpPr>
          <p:nvPr>
            <p:ph type="title"/>
          </p:nvPr>
        </p:nvSpPr>
        <p:spPr/>
        <p:txBody>
          <a:bodyPr/>
          <a:lstStyle/>
          <a:p>
            <a:r>
              <a:rPr lang="de-DE" noProof="0"/>
              <a:t>Mastertitelformat bearbeiten</a:t>
            </a:r>
            <a:endParaRPr lang="en-GB" noProof="0" dirty="0"/>
          </a:p>
        </p:txBody>
      </p:sp>
    </p:spTree>
    <p:extLst>
      <p:ext uri="{BB962C8B-B14F-4D97-AF65-F5344CB8AC3E}">
        <p14:creationId xmlns:p14="http://schemas.microsoft.com/office/powerpoint/2010/main" val="25237449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Text slide_01">
    <p:spTree>
      <p:nvGrpSpPr>
        <p:cNvPr id="1" name=""/>
        <p:cNvGrpSpPr/>
        <p:nvPr/>
      </p:nvGrpSpPr>
      <p:grpSpPr>
        <a:xfrm>
          <a:off x="0" y="0"/>
          <a:ext cx="0" cy="0"/>
          <a:chOff x="0" y="0"/>
          <a:chExt cx="0" cy="0"/>
        </a:xfrm>
      </p:grpSpPr>
      <p:sp>
        <p:nvSpPr>
          <p:cNvPr id="12" name="Rechteck 11"/>
          <p:cNvSpPr/>
          <p:nvPr userDrawn="1"/>
        </p:nvSpPr>
        <p:spPr>
          <a:xfrm>
            <a:off x="0" y="2928493"/>
            <a:ext cx="12192000" cy="3929507"/>
          </a:xfrm>
          <a:prstGeom prst="rect">
            <a:avLst/>
          </a:prstGeom>
          <a:gradFill>
            <a:gsLst>
              <a:gs pos="0">
                <a:srgbClr val="6699CC">
                  <a:alpha val="40000"/>
                </a:srgbClr>
              </a:gs>
              <a:gs pos="100000">
                <a:srgbClr val="FFFFFF"/>
              </a:gs>
            </a:gsLst>
            <a:lin ang="16200000" scaled="0"/>
          </a:gradFill>
          <a:ln w="12700">
            <a:noFill/>
          </a:ln>
        </p:spPr>
        <p:style>
          <a:lnRef idx="2">
            <a:schemeClr val="accent1">
              <a:shade val="50000"/>
            </a:schemeClr>
          </a:lnRef>
          <a:fillRef idx="1">
            <a:schemeClr val="accent1"/>
          </a:fillRef>
          <a:effectRef idx="0">
            <a:schemeClr val="accent1"/>
          </a:effectRef>
          <a:fontRef idx="minor">
            <a:schemeClr val="lt1"/>
          </a:fontRef>
        </p:style>
        <p:txBody>
          <a:bodyPr lIns="96000" tIns="96000" rIns="96000" bIns="96000" rtlCol="0" anchor="ctr"/>
          <a:lstStyle/>
          <a:p>
            <a:pPr algn="ctr"/>
            <a:endParaRPr lang="en-GB" sz="1867" noProof="0" dirty="0">
              <a:solidFill>
                <a:schemeClr val="tx1"/>
              </a:solidFill>
            </a:endParaRPr>
          </a:p>
        </p:txBody>
      </p:sp>
      <p:sp>
        <p:nvSpPr>
          <p:cNvPr id="3" name="Inhaltsplatzhalter 2"/>
          <p:cNvSpPr>
            <a:spLocks noGrp="1"/>
          </p:cNvSpPr>
          <p:nvPr>
            <p:ph idx="1"/>
          </p:nvPr>
        </p:nvSpPr>
        <p:spPr>
          <a:xfrm>
            <a:off x="2362101" y="1935251"/>
            <a:ext cx="6754212" cy="1641475"/>
          </a:xfrm>
        </p:spPr>
        <p:txBody>
          <a:bodyPr>
            <a:spAutoFit/>
          </a:bodyPr>
          <a:lstStyle>
            <a:lvl1pPr>
              <a:defRPr sz="2133"/>
            </a:lvl1pPr>
            <a:lvl2pPr>
              <a:defRPr sz="2133"/>
            </a:lvl2pPr>
            <a:lvl3pPr>
              <a:defRPr sz="2133"/>
            </a:lvl3pPr>
            <a:lvl4pPr>
              <a:defRPr sz="2133"/>
            </a:lvl4pPr>
            <a:lvl5pPr>
              <a:defRPr sz="2133"/>
            </a:lvl5pPr>
          </a:lstStyle>
          <a:p>
            <a:pPr lvl="0"/>
            <a:r>
              <a:rPr lang="de-DE" noProof="0"/>
              <a:t>Mastertextformat bearbeiten</a:t>
            </a:r>
          </a:p>
          <a:p>
            <a:pPr lvl="1"/>
            <a:r>
              <a:rPr lang="de-DE" noProof="0"/>
              <a:t>Zweite Ebene</a:t>
            </a:r>
          </a:p>
          <a:p>
            <a:pPr lvl="2"/>
            <a:r>
              <a:rPr lang="de-DE" noProof="0"/>
              <a:t>Dritte Ebene</a:t>
            </a:r>
          </a:p>
          <a:p>
            <a:pPr lvl="3"/>
            <a:r>
              <a:rPr lang="de-DE" noProof="0"/>
              <a:t>Vierte Ebene</a:t>
            </a:r>
          </a:p>
          <a:p>
            <a:pPr lvl="4"/>
            <a:r>
              <a:rPr lang="de-DE" noProof="0"/>
              <a:t>Fünfte Ebene</a:t>
            </a:r>
            <a:endParaRPr lang="en-GB" noProof="0" dirty="0"/>
          </a:p>
        </p:txBody>
      </p:sp>
      <p:sp>
        <p:nvSpPr>
          <p:cNvPr id="15" name="Textplatzhalter 4"/>
          <p:cNvSpPr>
            <a:spLocks noGrp="1"/>
          </p:cNvSpPr>
          <p:nvPr>
            <p:ph type="body" sz="quarter" idx="10" hasCustomPrompt="1"/>
          </p:nvPr>
        </p:nvSpPr>
        <p:spPr>
          <a:xfrm>
            <a:off x="-226475" y="1038415"/>
            <a:ext cx="2318400" cy="2318400"/>
          </a:xfrm>
          <a:prstGeom prst="ellipse">
            <a:avLst/>
          </a:prstGeom>
          <a:solidFill>
            <a:srgbClr val="669999"/>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lvl1pPr marL="0" indent="0" algn="ctr">
              <a:buNone/>
              <a:defRPr lang="en-US" sz="2667" dirty="0" smtClean="0">
                <a:solidFill>
                  <a:schemeClr val="bg1"/>
                </a:solidFill>
                <a:latin typeface="+mj-lt"/>
              </a:defRPr>
            </a:lvl1pPr>
          </a:lstStyle>
          <a:p>
            <a:pPr marL="0" lvl="0" algn="ctr"/>
            <a:r>
              <a:rPr lang="en-GB" noProof="0" dirty="0"/>
              <a:t>Add. info [font size variable]</a:t>
            </a:r>
          </a:p>
        </p:txBody>
      </p:sp>
      <p:cxnSp>
        <p:nvCxnSpPr>
          <p:cNvPr id="6" name="Gerade Verbindung 5"/>
          <p:cNvCxnSpPr/>
          <p:nvPr/>
        </p:nvCxnSpPr>
        <p:spPr>
          <a:xfrm>
            <a:off x="0" y="1691647"/>
            <a:ext cx="12192000" cy="0"/>
          </a:xfrm>
          <a:prstGeom prst="line">
            <a:avLst/>
          </a:prstGeom>
          <a:ln w="12700">
            <a:solidFill>
              <a:srgbClr val="FF9900"/>
            </a:solidFill>
          </a:ln>
          <a:effectLst/>
        </p:spPr>
        <p:style>
          <a:lnRef idx="2">
            <a:schemeClr val="accent1"/>
          </a:lnRef>
          <a:fillRef idx="0">
            <a:schemeClr val="accent1"/>
          </a:fillRef>
          <a:effectRef idx="1">
            <a:schemeClr val="accent1"/>
          </a:effectRef>
          <a:fontRef idx="minor">
            <a:schemeClr val="tx1"/>
          </a:fontRef>
        </p:style>
      </p:cxnSp>
      <p:cxnSp>
        <p:nvCxnSpPr>
          <p:cNvPr id="11" name="Gerade Verbindung 10"/>
          <p:cNvCxnSpPr/>
          <p:nvPr userDrawn="1"/>
        </p:nvCxnSpPr>
        <p:spPr>
          <a:xfrm>
            <a:off x="0" y="1691647"/>
            <a:ext cx="12192000" cy="0"/>
          </a:xfrm>
          <a:prstGeom prst="line">
            <a:avLst/>
          </a:prstGeom>
          <a:ln w="12700">
            <a:solidFill>
              <a:srgbClr val="FF9900"/>
            </a:solidFill>
          </a:ln>
          <a:effectLst/>
        </p:spPr>
        <p:style>
          <a:lnRef idx="2">
            <a:schemeClr val="accent1"/>
          </a:lnRef>
          <a:fillRef idx="0">
            <a:schemeClr val="accent1"/>
          </a:fillRef>
          <a:effectRef idx="1">
            <a:schemeClr val="accent1"/>
          </a:effectRef>
          <a:fontRef idx="minor">
            <a:schemeClr val="tx1"/>
          </a:fontRef>
        </p:style>
      </p:cxnSp>
      <p:pic>
        <p:nvPicPr>
          <p:cNvPr id="13" name="Grafik 12"/>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485924" y="6485508"/>
            <a:ext cx="840360" cy="254013"/>
          </a:xfrm>
          <a:prstGeom prst="rect">
            <a:avLst/>
          </a:prstGeom>
        </p:spPr>
      </p:pic>
      <p:sp>
        <p:nvSpPr>
          <p:cNvPr id="4" name="Datumsplatzhalter 3"/>
          <p:cNvSpPr>
            <a:spLocks noGrp="1"/>
          </p:cNvSpPr>
          <p:nvPr>
            <p:ph type="dt" sz="half" idx="12"/>
          </p:nvPr>
        </p:nvSpPr>
        <p:spPr/>
        <p:txBody>
          <a:bodyPr/>
          <a:lstStyle/>
          <a:p>
            <a:fld id="{EC17428A-2D47-45E0-A069-3589CCCD6CCB}" type="datetime1">
              <a:rPr lang="en-GB" noProof="0" smtClean="0"/>
              <a:t>18/06/2020</a:t>
            </a:fld>
            <a:endParaRPr lang="en-GB" noProof="0" dirty="0"/>
          </a:p>
        </p:txBody>
      </p:sp>
      <p:sp>
        <p:nvSpPr>
          <p:cNvPr id="5" name="Fußzeilenplatzhalter 4"/>
          <p:cNvSpPr>
            <a:spLocks noGrp="1"/>
          </p:cNvSpPr>
          <p:nvPr>
            <p:ph type="ftr" sz="quarter" idx="13"/>
          </p:nvPr>
        </p:nvSpPr>
        <p:spPr/>
        <p:txBody>
          <a:bodyPr/>
          <a:lstStyle/>
          <a:p>
            <a:r>
              <a:rPr lang="en-GB" noProof="0" dirty="0"/>
              <a:t>Presentation title, date, author</a:t>
            </a:r>
          </a:p>
        </p:txBody>
      </p:sp>
      <p:sp>
        <p:nvSpPr>
          <p:cNvPr id="7" name="Foliennummernplatzhalter 6"/>
          <p:cNvSpPr>
            <a:spLocks noGrp="1"/>
          </p:cNvSpPr>
          <p:nvPr>
            <p:ph type="sldNum" sz="quarter" idx="14"/>
          </p:nvPr>
        </p:nvSpPr>
        <p:spPr/>
        <p:txBody>
          <a:bodyPr/>
          <a:lstStyle/>
          <a:p>
            <a:fld id="{143B55C4-4F5A-416B-997D-6CE47EB0A945}" type="slidenum">
              <a:rPr lang="en-GB" noProof="0" smtClean="0"/>
              <a:pPr/>
              <a:t>‹#›</a:t>
            </a:fld>
            <a:endParaRPr lang="en-GB" noProof="0" dirty="0"/>
          </a:p>
        </p:txBody>
      </p:sp>
      <p:sp>
        <p:nvSpPr>
          <p:cNvPr id="8" name="Titel 7"/>
          <p:cNvSpPr>
            <a:spLocks noGrp="1"/>
          </p:cNvSpPr>
          <p:nvPr>
            <p:ph type="title"/>
          </p:nvPr>
        </p:nvSpPr>
        <p:spPr>
          <a:xfrm>
            <a:off x="2362100" y="879872"/>
            <a:ext cx="6754213" cy="492443"/>
          </a:xfrm>
        </p:spPr>
        <p:txBody>
          <a:bodyPr/>
          <a:lstStyle/>
          <a:p>
            <a:r>
              <a:rPr lang="de-DE" noProof="0"/>
              <a:t>Mastertitelformat bearbeiten</a:t>
            </a:r>
            <a:endParaRPr lang="en-GB" noProof="0" dirty="0"/>
          </a:p>
        </p:txBody>
      </p:sp>
    </p:spTree>
    <p:extLst>
      <p:ext uri="{BB962C8B-B14F-4D97-AF65-F5344CB8AC3E}">
        <p14:creationId xmlns:p14="http://schemas.microsoft.com/office/powerpoint/2010/main" val="12799495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Organisational chart_01">
    <p:spTree>
      <p:nvGrpSpPr>
        <p:cNvPr id="1" name=""/>
        <p:cNvGrpSpPr/>
        <p:nvPr/>
      </p:nvGrpSpPr>
      <p:grpSpPr>
        <a:xfrm>
          <a:off x="0" y="0"/>
          <a:ext cx="0" cy="0"/>
          <a:chOff x="0" y="0"/>
          <a:chExt cx="0" cy="0"/>
        </a:xfrm>
      </p:grpSpPr>
      <p:sp>
        <p:nvSpPr>
          <p:cNvPr id="11" name="Rechteck 10"/>
          <p:cNvSpPr/>
          <p:nvPr userDrawn="1"/>
        </p:nvSpPr>
        <p:spPr>
          <a:xfrm>
            <a:off x="0" y="2928493"/>
            <a:ext cx="12192000" cy="3929507"/>
          </a:xfrm>
          <a:prstGeom prst="rect">
            <a:avLst/>
          </a:prstGeom>
          <a:gradFill>
            <a:gsLst>
              <a:gs pos="0">
                <a:srgbClr val="6699CC">
                  <a:alpha val="40000"/>
                </a:srgbClr>
              </a:gs>
              <a:gs pos="100000">
                <a:srgbClr val="FFFFFF"/>
              </a:gs>
            </a:gsLst>
            <a:lin ang="16200000" scaled="0"/>
          </a:gradFill>
          <a:ln w="12700">
            <a:noFill/>
          </a:ln>
        </p:spPr>
        <p:style>
          <a:lnRef idx="2">
            <a:schemeClr val="accent1">
              <a:shade val="50000"/>
            </a:schemeClr>
          </a:lnRef>
          <a:fillRef idx="1">
            <a:schemeClr val="accent1"/>
          </a:fillRef>
          <a:effectRef idx="0">
            <a:schemeClr val="accent1"/>
          </a:effectRef>
          <a:fontRef idx="minor">
            <a:schemeClr val="lt1"/>
          </a:fontRef>
        </p:style>
        <p:txBody>
          <a:bodyPr lIns="96000" tIns="96000" rIns="96000" bIns="96000" rtlCol="0" anchor="ctr"/>
          <a:lstStyle/>
          <a:p>
            <a:pPr algn="ctr"/>
            <a:endParaRPr lang="en-GB" sz="1867" noProof="0" dirty="0">
              <a:solidFill>
                <a:schemeClr val="tx1"/>
              </a:solidFill>
            </a:endParaRPr>
          </a:p>
        </p:txBody>
      </p:sp>
      <p:cxnSp>
        <p:nvCxnSpPr>
          <p:cNvPr id="5" name="Gerade Verbindung 4"/>
          <p:cNvCxnSpPr/>
          <p:nvPr/>
        </p:nvCxnSpPr>
        <p:spPr>
          <a:xfrm>
            <a:off x="0" y="2492389"/>
            <a:ext cx="12192000" cy="0"/>
          </a:xfrm>
          <a:prstGeom prst="line">
            <a:avLst/>
          </a:prstGeom>
          <a:ln w="12700">
            <a:solidFill>
              <a:srgbClr val="6699CC"/>
            </a:solidFill>
          </a:ln>
        </p:spPr>
        <p:style>
          <a:lnRef idx="1">
            <a:schemeClr val="accent1"/>
          </a:lnRef>
          <a:fillRef idx="0">
            <a:schemeClr val="accent1"/>
          </a:fillRef>
          <a:effectRef idx="0">
            <a:schemeClr val="accent1"/>
          </a:effectRef>
          <a:fontRef idx="minor">
            <a:schemeClr val="tx1"/>
          </a:fontRef>
        </p:style>
      </p:cxnSp>
      <p:cxnSp>
        <p:nvCxnSpPr>
          <p:cNvPr id="10" name="Gerade Verbindung 9"/>
          <p:cNvCxnSpPr/>
          <p:nvPr userDrawn="1"/>
        </p:nvCxnSpPr>
        <p:spPr>
          <a:xfrm>
            <a:off x="0" y="2492389"/>
            <a:ext cx="12192000" cy="0"/>
          </a:xfrm>
          <a:prstGeom prst="line">
            <a:avLst/>
          </a:prstGeom>
          <a:ln w="12700">
            <a:solidFill>
              <a:srgbClr val="6699CC"/>
            </a:solidFill>
          </a:ln>
        </p:spPr>
        <p:style>
          <a:lnRef idx="1">
            <a:schemeClr val="accent1"/>
          </a:lnRef>
          <a:fillRef idx="0">
            <a:schemeClr val="accent1"/>
          </a:fillRef>
          <a:effectRef idx="0">
            <a:schemeClr val="accent1"/>
          </a:effectRef>
          <a:fontRef idx="minor">
            <a:schemeClr val="tx1"/>
          </a:fontRef>
        </p:style>
      </p:cxnSp>
      <p:pic>
        <p:nvPicPr>
          <p:cNvPr id="12" name="Grafik 11"/>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485924" y="6485508"/>
            <a:ext cx="840360" cy="254013"/>
          </a:xfrm>
          <a:prstGeom prst="rect">
            <a:avLst/>
          </a:prstGeom>
        </p:spPr>
      </p:pic>
      <p:sp>
        <p:nvSpPr>
          <p:cNvPr id="3" name="Datumsplatzhalter 2"/>
          <p:cNvSpPr>
            <a:spLocks noGrp="1"/>
          </p:cNvSpPr>
          <p:nvPr>
            <p:ph type="dt" sz="half" idx="10"/>
          </p:nvPr>
        </p:nvSpPr>
        <p:spPr/>
        <p:txBody>
          <a:bodyPr/>
          <a:lstStyle/>
          <a:p>
            <a:fld id="{1EC6BB9B-C051-45A6-8B80-D4145CF47D8A}" type="datetime1">
              <a:rPr lang="en-GB" noProof="0" smtClean="0"/>
              <a:t>18/06/2020</a:t>
            </a:fld>
            <a:endParaRPr lang="en-GB" noProof="0" dirty="0"/>
          </a:p>
        </p:txBody>
      </p:sp>
      <p:sp>
        <p:nvSpPr>
          <p:cNvPr id="4" name="Fußzeilenplatzhalter 3"/>
          <p:cNvSpPr>
            <a:spLocks noGrp="1"/>
          </p:cNvSpPr>
          <p:nvPr>
            <p:ph type="ftr" sz="quarter" idx="11"/>
          </p:nvPr>
        </p:nvSpPr>
        <p:spPr/>
        <p:txBody>
          <a:bodyPr/>
          <a:lstStyle/>
          <a:p>
            <a:r>
              <a:rPr lang="en-GB" noProof="0" dirty="0"/>
              <a:t>Presentation title, date, author</a:t>
            </a:r>
          </a:p>
        </p:txBody>
      </p:sp>
      <p:sp>
        <p:nvSpPr>
          <p:cNvPr id="6" name="Foliennummernplatzhalter 5"/>
          <p:cNvSpPr>
            <a:spLocks noGrp="1"/>
          </p:cNvSpPr>
          <p:nvPr>
            <p:ph type="sldNum" sz="quarter" idx="12"/>
          </p:nvPr>
        </p:nvSpPr>
        <p:spPr/>
        <p:txBody>
          <a:bodyPr/>
          <a:lstStyle/>
          <a:p>
            <a:fld id="{143B55C4-4F5A-416B-997D-6CE47EB0A945}" type="slidenum">
              <a:rPr lang="en-GB" noProof="0" smtClean="0"/>
              <a:pPr/>
              <a:t>‹#›</a:t>
            </a:fld>
            <a:endParaRPr lang="en-GB" noProof="0" dirty="0"/>
          </a:p>
        </p:txBody>
      </p:sp>
    </p:spTree>
    <p:extLst>
      <p:ext uri="{BB962C8B-B14F-4D97-AF65-F5344CB8AC3E}">
        <p14:creationId xmlns:p14="http://schemas.microsoft.com/office/powerpoint/2010/main" val="24603781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tand-alone">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74E185D7-72A7-4578-96CD-5EF608923CBF}" type="datetime1">
              <a:rPr lang="en-GB" noProof="0" smtClean="0"/>
              <a:t>18/06/2020</a:t>
            </a:fld>
            <a:endParaRPr lang="en-GB" noProof="0" dirty="0"/>
          </a:p>
        </p:txBody>
      </p:sp>
      <p:sp>
        <p:nvSpPr>
          <p:cNvPr id="5" name="Fußzeilenplatzhalter 4"/>
          <p:cNvSpPr>
            <a:spLocks noGrp="1"/>
          </p:cNvSpPr>
          <p:nvPr>
            <p:ph type="ftr" sz="quarter" idx="11"/>
          </p:nvPr>
        </p:nvSpPr>
        <p:spPr/>
        <p:txBody>
          <a:bodyPr/>
          <a:lstStyle/>
          <a:p>
            <a:r>
              <a:rPr lang="en-GB" noProof="0" dirty="0"/>
              <a:t>Presentation title, date, author</a:t>
            </a:r>
          </a:p>
        </p:txBody>
      </p:sp>
      <p:sp>
        <p:nvSpPr>
          <p:cNvPr id="6" name="Foliennummernplatzhalter 5"/>
          <p:cNvSpPr>
            <a:spLocks noGrp="1"/>
          </p:cNvSpPr>
          <p:nvPr>
            <p:ph type="sldNum" sz="quarter" idx="12"/>
          </p:nvPr>
        </p:nvSpPr>
        <p:spPr/>
        <p:txBody>
          <a:bodyPr/>
          <a:lstStyle/>
          <a:p>
            <a:fld id="{143B55C4-4F5A-416B-997D-6CE47EB0A945}" type="slidenum">
              <a:rPr lang="en-GB" noProof="0" smtClean="0"/>
              <a:t>‹#›</a:t>
            </a:fld>
            <a:endParaRPr lang="en-GB" noProof="0" dirty="0"/>
          </a:p>
        </p:txBody>
      </p:sp>
      <p:cxnSp>
        <p:nvCxnSpPr>
          <p:cNvPr id="7" name="Gerade Verbindung 6"/>
          <p:cNvCxnSpPr/>
          <p:nvPr userDrawn="1"/>
        </p:nvCxnSpPr>
        <p:spPr>
          <a:xfrm>
            <a:off x="0" y="971453"/>
            <a:ext cx="12192000" cy="0"/>
          </a:xfrm>
          <a:prstGeom prst="line">
            <a:avLst/>
          </a:prstGeom>
          <a:ln w="12700">
            <a:solidFill>
              <a:srgbClr val="003366"/>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9615137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tandard page_01">
    <p:spTree>
      <p:nvGrpSpPr>
        <p:cNvPr id="1" name=""/>
        <p:cNvGrpSpPr/>
        <p:nvPr/>
      </p:nvGrpSpPr>
      <p:grpSpPr>
        <a:xfrm>
          <a:off x="0" y="0"/>
          <a:ext cx="0" cy="0"/>
          <a:chOff x="0" y="0"/>
          <a:chExt cx="0" cy="0"/>
        </a:xfrm>
      </p:grpSpPr>
      <p:sp>
        <p:nvSpPr>
          <p:cNvPr id="9" name="Rechteck 8"/>
          <p:cNvSpPr/>
          <p:nvPr userDrawn="1"/>
        </p:nvSpPr>
        <p:spPr>
          <a:xfrm>
            <a:off x="0" y="2823288"/>
            <a:ext cx="12192000" cy="3929507"/>
          </a:xfrm>
          <a:prstGeom prst="rect">
            <a:avLst/>
          </a:prstGeom>
          <a:gradFill>
            <a:gsLst>
              <a:gs pos="0">
                <a:srgbClr val="6699CC">
                  <a:alpha val="40000"/>
                </a:srgbClr>
              </a:gs>
              <a:gs pos="100000">
                <a:srgbClr val="FFFFFF"/>
              </a:gs>
            </a:gsLst>
            <a:lin ang="16200000" scaled="0"/>
          </a:gradFill>
          <a:ln w="12700">
            <a:noFill/>
          </a:ln>
        </p:spPr>
        <p:style>
          <a:lnRef idx="2">
            <a:schemeClr val="accent1">
              <a:shade val="50000"/>
            </a:schemeClr>
          </a:lnRef>
          <a:fillRef idx="1">
            <a:schemeClr val="accent1"/>
          </a:fillRef>
          <a:effectRef idx="0">
            <a:schemeClr val="accent1"/>
          </a:effectRef>
          <a:fontRef idx="minor">
            <a:schemeClr val="lt1"/>
          </a:fontRef>
        </p:style>
        <p:txBody>
          <a:bodyPr lIns="96000" tIns="96000" rIns="96000" bIns="96000" rtlCol="0" anchor="ctr"/>
          <a:lstStyle/>
          <a:p>
            <a:pPr algn="ctr"/>
            <a:endParaRPr lang="en-GB" sz="1867" noProof="0" dirty="0">
              <a:solidFill>
                <a:schemeClr val="tx1"/>
              </a:solidFill>
              <a:latin typeface="Arial" panose="020B0604020202020204" pitchFamily="34" charset="0"/>
              <a:cs typeface="Arial" panose="020B0604020202020204" pitchFamily="34" charset="0"/>
            </a:endParaRPr>
          </a:p>
        </p:txBody>
      </p:sp>
      <p:pic>
        <p:nvPicPr>
          <p:cNvPr id="7" name="Grafik 6"/>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485924" y="6485508"/>
            <a:ext cx="840360" cy="254013"/>
          </a:xfrm>
          <a:prstGeom prst="rect">
            <a:avLst/>
          </a:prstGeom>
        </p:spPr>
      </p:pic>
      <p:cxnSp>
        <p:nvCxnSpPr>
          <p:cNvPr id="5" name="Gerade Verbindung 4"/>
          <p:cNvCxnSpPr/>
          <p:nvPr userDrawn="1"/>
        </p:nvCxnSpPr>
        <p:spPr>
          <a:xfrm>
            <a:off x="0" y="971453"/>
            <a:ext cx="12192000" cy="0"/>
          </a:xfrm>
          <a:prstGeom prst="line">
            <a:avLst/>
          </a:prstGeom>
          <a:ln w="12700">
            <a:solidFill>
              <a:srgbClr val="003366"/>
            </a:solidFill>
          </a:ln>
          <a:effectLst/>
        </p:spPr>
        <p:style>
          <a:lnRef idx="2">
            <a:schemeClr val="accent1"/>
          </a:lnRef>
          <a:fillRef idx="0">
            <a:schemeClr val="accent1"/>
          </a:fillRef>
          <a:effectRef idx="1">
            <a:schemeClr val="accent1"/>
          </a:effectRef>
          <a:fontRef idx="minor">
            <a:schemeClr val="tx1"/>
          </a:fontRef>
        </p:style>
      </p:cxnSp>
      <p:sp>
        <p:nvSpPr>
          <p:cNvPr id="3" name="Datumsplatzhalter 2"/>
          <p:cNvSpPr>
            <a:spLocks noGrp="1"/>
          </p:cNvSpPr>
          <p:nvPr>
            <p:ph type="dt" sz="half" idx="10"/>
          </p:nvPr>
        </p:nvSpPr>
        <p:spPr>
          <a:xfrm>
            <a:off x="10092428" y="6547611"/>
            <a:ext cx="846387" cy="205184"/>
          </a:xfrm>
        </p:spPr>
        <p:txBody>
          <a:bodyPr/>
          <a:lstStyle>
            <a:lvl1pPr>
              <a:defRPr>
                <a:latin typeface="Arial" panose="020B0604020202020204" pitchFamily="34" charset="0"/>
                <a:cs typeface="Arial" panose="020B0604020202020204" pitchFamily="34" charset="0"/>
              </a:defRPr>
            </a:lvl1pPr>
          </a:lstStyle>
          <a:p>
            <a:fld id="{3A4F5901-183E-4A00-9284-9EF186007567}" type="datetime1">
              <a:rPr lang="en-GB" smtClean="0"/>
              <a:pPr/>
              <a:t>18/06/2020</a:t>
            </a:fld>
            <a:endParaRPr lang="en-GB" dirty="0"/>
          </a:p>
        </p:txBody>
      </p:sp>
      <p:sp>
        <p:nvSpPr>
          <p:cNvPr id="4" name="Fußzeilenplatzhalter 3"/>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en-GB" dirty="0"/>
              <a:t>Presentation title, date, author</a:t>
            </a:r>
          </a:p>
        </p:txBody>
      </p:sp>
      <p:sp>
        <p:nvSpPr>
          <p:cNvPr id="8" name="Titel 7"/>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de-DE" noProof="0"/>
              <a:t>Mastertitelformat bearbeiten</a:t>
            </a:r>
            <a:endParaRPr lang="en-GB" noProof="0" dirty="0"/>
          </a:p>
        </p:txBody>
      </p:sp>
      <p:sp>
        <p:nvSpPr>
          <p:cNvPr id="11" name="TextBox 10"/>
          <p:cNvSpPr txBox="1"/>
          <p:nvPr userDrawn="1"/>
        </p:nvSpPr>
        <p:spPr>
          <a:xfrm>
            <a:off x="11510103" y="6543469"/>
            <a:ext cx="209993" cy="205121"/>
          </a:xfrm>
          <a:prstGeom prst="rect">
            <a:avLst/>
          </a:prstGeom>
        </p:spPr>
        <p:txBody>
          <a:bodyPr vert="horz" wrap="none" lIns="0" tIns="0" rIns="0" bIns="0" rtlCol="0" anchor="ctr">
            <a:spAutoFit/>
          </a:bodyPr>
          <a:lstStyle>
            <a:defPPr>
              <a:defRPr lang="de-DE"/>
            </a:defPPr>
            <a:lvl1pPr algn="r">
              <a:defRPr sz="1000">
                <a:solidFill>
                  <a:schemeClr val="bg1">
                    <a:lumMod val="50000"/>
                  </a:schemeClr>
                </a:solidFill>
                <a:latin typeface="Arial" panose="020B0604020202020204" pitchFamily="34" charset="0"/>
                <a:cs typeface="Arial" panose="020B0604020202020204" pitchFamily="34" charset="0"/>
              </a:defRPr>
            </a:lvl1pPr>
          </a:lstStyle>
          <a:p>
            <a:pPr lvl="0"/>
            <a:fld id="{FC6BA210-D9CA-4C39-B162-87302BF8280D}" type="slidenum">
              <a:rPr lang="en-GB" sz="1333" smtClean="0"/>
              <a:t>‹#›</a:t>
            </a:fld>
            <a:endParaRPr lang="en-GB" sz="1333" dirty="0"/>
          </a:p>
        </p:txBody>
      </p:sp>
    </p:spTree>
    <p:extLst>
      <p:ext uri="{BB962C8B-B14F-4D97-AF65-F5344CB8AC3E}">
        <p14:creationId xmlns:p14="http://schemas.microsoft.com/office/powerpoint/2010/main" val="35354162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el 36pt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90100" y="104583"/>
            <a:ext cx="11211800" cy="738664"/>
          </a:xfrm>
        </p:spPr>
        <p:txBody>
          <a:bodyPr/>
          <a:lstStyle>
            <a:lvl1pPr>
              <a:defRPr sz="4800">
                <a:solidFill>
                  <a:srgbClr val="003366"/>
                </a:solidFill>
              </a:defRPr>
            </a:lvl1pPr>
          </a:lstStyle>
          <a:p>
            <a:r>
              <a:rPr lang="de-DE" noProof="0"/>
              <a:t>Mastertitelformat bearbeiten</a:t>
            </a:r>
            <a:endParaRPr lang="en-GB" noProof="0" dirty="0"/>
          </a:p>
        </p:txBody>
      </p:sp>
      <p:sp>
        <p:nvSpPr>
          <p:cNvPr id="3" name="Inhaltsplatzhalter 2"/>
          <p:cNvSpPr>
            <a:spLocks noGrp="1"/>
          </p:cNvSpPr>
          <p:nvPr>
            <p:ph idx="1"/>
          </p:nvPr>
        </p:nvSpPr>
        <p:spPr/>
        <p:txBody>
          <a:bodyPr/>
          <a:lstStyle/>
          <a:p>
            <a:pPr lvl="0"/>
            <a:r>
              <a:rPr lang="de-DE" noProof="0"/>
              <a:t>Mastertextformat bearbeiten</a:t>
            </a:r>
          </a:p>
          <a:p>
            <a:pPr lvl="1"/>
            <a:r>
              <a:rPr lang="de-DE" noProof="0"/>
              <a:t>Zweite Ebene</a:t>
            </a:r>
          </a:p>
          <a:p>
            <a:pPr lvl="2"/>
            <a:r>
              <a:rPr lang="de-DE" noProof="0"/>
              <a:t>Dritte Ebene</a:t>
            </a:r>
          </a:p>
          <a:p>
            <a:pPr lvl="3"/>
            <a:r>
              <a:rPr lang="de-DE" noProof="0"/>
              <a:t>Vierte Ebene</a:t>
            </a:r>
          </a:p>
          <a:p>
            <a:pPr lvl="4"/>
            <a:r>
              <a:rPr lang="de-DE" noProof="0"/>
              <a:t>Fünfte Ebene</a:t>
            </a:r>
            <a:endParaRPr lang="en-GB" noProof="0" dirty="0"/>
          </a:p>
        </p:txBody>
      </p:sp>
      <p:sp>
        <p:nvSpPr>
          <p:cNvPr id="4" name="Datumsplatzhalter 3"/>
          <p:cNvSpPr>
            <a:spLocks noGrp="1"/>
          </p:cNvSpPr>
          <p:nvPr>
            <p:ph type="dt" sz="half" idx="10"/>
          </p:nvPr>
        </p:nvSpPr>
        <p:spPr/>
        <p:txBody>
          <a:bodyPr/>
          <a:lstStyle/>
          <a:p>
            <a:fld id="{B97B442D-D596-4A22-B59F-2B4C559DB2B8}" type="datetime1">
              <a:rPr lang="en-GB" noProof="0" smtClean="0"/>
              <a:t>18/06/2020</a:t>
            </a:fld>
            <a:endParaRPr lang="en-GB" noProof="0" dirty="0"/>
          </a:p>
        </p:txBody>
      </p:sp>
      <p:sp>
        <p:nvSpPr>
          <p:cNvPr id="5" name="Fußzeilenplatzhalter 4"/>
          <p:cNvSpPr>
            <a:spLocks noGrp="1"/>
          </p:cNvSpPr>
          <p:nvPr>
            <p:ph type="ftr" sz="quarter" idx="11"/>
          </p:nvPr>
        </p:nvSpPr>
        <p:spPr/>
        <p:txBody>
          <a:bodyPr/>
          <a:lstStyle/>
          <a:p>
            <a:r>
              <a:rPr lang="en-GB" noProof="0" dirty="0"/>
              <a:t>Presentation title, date, author</a:t>
            </a:r>
          </a:p>
        </p:txBody>
      </p:sp>
      <p:sp>
        <p:nvSpPr>
          <p:cNvPr id="6" name="Foliennummernplatzhalter 5"/>
          <p:cNvSpPr>
            <a:spLocks noGrp="1"/>
          </p:cNvSpPr>
          <p:nvPr>
            <p:ph type="sldNum" sz="quarter" idx="12"/>
          </p:nvPr>
        </p:nvSpPr>
        <p:spPr/>
        <p:txBody>
          <a:bodyPr/>
          <a:lstStyle/>
          <a:p>
            <a:fld id="{143B55C4-4F5A-416B-997D-6CE47EB0A945}" type="slidenum">
              <a:rPr lang="en-GB" noProof="0" smtClean="0"/>
              <a:t>‹#›</a:t>
            </a:fld>
            <a:endParaRPr lang="en-GB" noProof="0" dirty="0"/>
          </a:p>
        </p:txBody>
      </p:sp>
      <p:cxnSp>
        <p:nvCxnSpPr>
          <p:cNvPr id="7" name="Gerade Verbindung 6"/>
          <p:cNvCxnSpPr/>
          <p:nvPr userDrawn="1"/>
        </p:nvCxnSpPr>
        <p:spPr>
          <a:xfrm>
            <a:off x="0" y="971453"/>
            <a:ext cx="12192000" cy="0"/>
          </a:xfrm>
          <a:prstGeom prst="line">
            <a:avLst/>
          </a:prstGeom>
          <a:ln w="12700">
            <a:solidFill>
              <a:srgbClr val="003366"/>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1372739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itel 24pt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90100" y="153349"/>
            <a:ext cx="11211800" cy="492443"/>
          </a:xfrm>
        </p:spPr>
        <p:txBody>
          <a:bodyPr/>
          <a:lstStyle>
            <a:lvl1pPr>
              <a:defRPr sz="3200">
                <a:solidFill>
                  <a:srgbClr val="003366"/>
                </a:solidFill>
              </a:defRPr>
            </a:lvl1pPr>
          </a:lstStyle>
          <a:p>
            <a:r>
              <a:rPr lang="de-DE" noProof="0"/>
              <a:t>Mastertitelformat bearbeiten</a:t>
            </a:r>
            <a:endParaRPr lang="en-GB" noProof="0" dirty="0"/>
          </a:p>
        </p:txBody>
      </p:sp>
      <p:sp>
        <p:nvSpPr>
          <p:cNvPr id="3" name="Inhaltsplatzhalter 2"/>
          <p:cNvSpPr>
            <a:spLocks noGrp="1"/>
          </p:cNvSpPr>
          <p:nvPr>
            <p:ph idx="1"/>
          </p:nvPr>
        </p:nvSpPr>
        <p:spPr/>
        <p:txBody>
          <a:bodyPr/>
          <a:lstStyle/>
          <a:p>
            <a:pPr lvl="0"/>
            <a:r>
              <a:rPr lang="de-DE" noProof="0"/>
              <a:t>Mastertextformat bearbeiten</a:t>
            </a:r>
          </a:p>
          <a:p>
            <a:pPr lvl="1"/>
            <a:r>
              <a:rPr lang="de-DE" noProof="0"/>
              <a:t>Zweite Ebene</a:t>
            </a:r>
          </a:p>
          <a:p>
            <a:pPr lvl="2"/>
            <a:r>
              <a:rPr lang="de-DE" noProof="0"/>
              <a:t>Dritte Ebene</a:t>
            </a:r>
          </a:p>
          <a:p>
            <a:pPr lvl="3"/>
            <a:r>
              <a:rPr lang="de-DE" noProof="0"/>
              <a:t>Vierte Ebene</a:t>
            </a:r>
          </a:p>
          <a:p>
            <a:pPr lvl="4"/>
            <a:r>
              <a:rPr lang="de-DE" noProof="0"/>
              <a:t>Fünfte Ebene</a:t>
            </a:r>
            <a:endParaRPr lang="en-GB" noProof="0" dirty="0"/>
          </a:p>
        </p:txBody>
      </p:sp>
      <p:sp>
        <p:nvSpPr>
          <p:cNvPr id="4" name="Datumsplatzhalter 3"/>
          <p:cNvSpPr>
            <a:spLocks noGrp="1"/>
          </p:cNvSpPr>
          <p:nvPr>
            <p:ph type="dt" sz="half" idx="10"/>
          </p:nvPr>
        </p:nvSpPr>
        <p:spPr/>
        <p:txBody>
          <a:bodyPr/>
          <a:lstStyle/>
          <a:p>
            <a:fld id="{98F3AA7F-89C7-4646-B972-BDD77134FD4C}" type="datetime1">
              <a:rPr lang="en-GB" noProof="0" smtClean="0"/>
              <a:t>18/06/2020</a:t>
            </a:fld>
            <a:endParaRPr lang="en-GB" noProof="0" dirty="0"/>
          </a:p>
        </p:txBody>
      </p:sp>
      <p:sp>
        <p:nvSpPr>
          <p:cNvPr id="5" name="Fußzeilenplatzhalter 4"/>
          <p:cNvSpPr>
            <a:spLocks noGrp="1"/>
          </p:cNvSpPr>
          <p:nvPr>
            <p:ph type="ftr" sz="quarter" idx="11"/>
          </p:nvPr>
        </p:nvSpPr>
        <p:spPr/>
        <p:txBody>
          <a:bodyPr/>
          <a:lstStyle/>
          <a:p>
            <a:r>
              <a:rPr lang="en-GB" noProof="0" dirty="0"/>
              <a:t>Presentation title, date, author</a:t>
            </a:r>
          </a:p>
        </p:txBody>
      </p:sp>
      <p:sp>
        <p:nvSpPr>
          <p:cNvPr id="6" name="Foliennummernplatzhalter 5"/>
          <p:cNvSpPr>
            <a:spLocks noGrp="1"/>
          </p:cNvSpPr>
          <p:nvPr>
            <p:ph type="sldNum" sz="quarter" idx="12"/>
          </p:nvPr>
        </p:nvSpPr>
        <p:spPr/>
        <p:txBody>
          <a:bodyPr/>
          <a:lstStyle/>
          <a:p>
            <a:fld id="{143B55C4-4F5A-416B-997D-6CE47EB0A945}" type="slidenum">
              <a:rPr lang="en-GB" noProof="0" smtClean="0"/>
              <a:t>‹#›</a:t>
            </a:fld>
            <a:endParaRPr lang="en-GB" noProof="0" dirty="0"/>
          </a:p>
        </p:txBody>
      </p:sp>
      <p:cxnSp>
        <p:nvCxnSpPr>
          <p:cNvPr id="7" name="Gerade Verbindung 6"/>
          <p:cNvCxnSpPr/>
          <p:nvPr userDrawn="1"/>
        </p:nvCxnSpPr>
        <p:spPr>
          <a:xfrm>
            <a:off x="0" y="971453"/>
            <a:ext cx="12192000" cy="0"/>
          </a:xfrm>
          <a:prstGeom prst="line">
            <a:avLst/>
          </a:prstGeom>
          <a:ln w="12700">
            <a:solidFill>
              <a:srgbClr val="003366"/>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398572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Standard page_05">
    <p:spTree>
      <p:nvGrpSpPr>
        <p:cNvPr id="1" name=""/>
        <p:cNvGrpSpPr/>
        <p:nvPr/>
      </p:nvGrpSpPr>
      <p:grpSpPr>
        <a:xfrm>
          <a:off x="0" y="0"/>
          <a:ext cx="0" cy="0"/>
          <a:chOff x="0" y="0"/>
          <a:chExt cx="0" cy="0"/>
        </a:xfrm>
      </p:grpSpPr>
      <p:sp>
        <p:nvSpPr>
          <p:cNvPr id="3" name="Inhaltsplatzhalter 2"/>
          <p:cNvSpPr>
            <a:spLocks noGrp="1"/>
          </p:cNvSpPr>
          <p:nvPr>
            <p:ph idx="1"/>
          </p:nvPr>
        </p:nvSpPr>
        <p:spPr>
          <a:xfrm>
            <a:off x="2362098" y="1600201"/>
            <a:ext cx="7488001" cy="4525963"/>
          </a:xfrm>
        </p:spPr>
        <p:txBody>
          <a:bodyPr/>
          <a:lstStyle>
            <a:lvl1pPr marL="0" indent="0">
              <a:spcBef>
                <a:spcPts val="800"/>
              </a:spcBef>
              <a:buNone/>
              <a:defRPr/>
            </a:lvl1pPr>
            <a:lvl2pPr marL="243411" indent="-243411">
              <a:spcBef>
                <a:spcPts val="800"/>
              </a:spcBef>
              <a:buFont typeface="BISans" panose="02000503040000020004" pitchFamily="2" charset="0"/>
              <a:buChar char="•"/>
              <a:defRPr/>
            </a:lvl2pPr>
            <a:lvl3pPr marL="478355" indent="-234945">
              <a:buFont typeface="Arial" panose="020B0604020202020204" pitchFamily="34" charset="0"/>
              <a:buChar char="–"/>
              <a:defRPr/>
            </a:lvl3pPr>
          </a:lstStyle>
          <a:p>
            <a:pPr lvl="0"/>
            <a:r>
              <a:rPr lang="de-DE" noProof="0"/>
              <a:t>Mastertextformat bearbeiten</a:t>
            </a:r>
          </a:p>
          <a:p>
            <a:pPr lvl="1"/>
            <a:r>
              <a:rPr lang="de-DE" noProof="0"/>
              <a:t>Zweite Ebene</a:t>
            </a:r>
          </a:p>
          <a:p>
            <a:pPr lvl="2"/>
            <a:r>
              <a:rPr lang="de-DE" noProof="0"/>
              <a:t>Dritte Ebene</a:t>
            </a:r>
          </a:p>
        </p:txBody>
      </p:sp>
      <p:pic>
        <p:nvPicPr>
          <p:cNvPr id="13" name="Grafik 12"/>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485924" y="6485508"/>
            <a:ext cx="840360" cy="254013"/>
          </a:xfrm>
          <a:prstGeom prst="rect">
            <a:avLst/>
          </a:prstGeom>
        </p:spPr>
      </p:pic>
      <p:sp>
        <p:nvSpPr>
          <p:cNvPr id="4" name="Datumsplatzhalter 3"/>
          <p:cNvSpPr>
            <a:spLocks noGrp="1"/>
          </p:cNvSpPr>
          <p:nvPr>
            <p:ph type="dt" sz="half" idx="12"/>
          </p:nvPr>
        </p:nvSpPr>
        <p:spPr/>
        <p:txBody>
          <a:bodyPr/>
          <a:lstStyle/>
          <a:p>
            <a:fld id="{9C15FEBD-85B6-4A0B-9BA4-99E119B10886}" type="datetime1">
              <a:rPr lang="en-GB" noProof="0" smtClean="0"/>
              <a:t>18/06/2020</a:t>
            </a:fld>
            <a:endParaRPr lang="en-GB" noProof="0" dirty="0"/>
          </a:p>
        </p:txBody>
      </p:sp>
      <p:sp>
        <p:nvSpPr>
          <p:cNvPr id="6" name="Fußzeilenplatzhalter 5"/>
          <p:cNvSpPr>
            <a:spLocks noGrp="1"/>
          </p:cNvSpPr>
          <p:nvPr>
            <p:ph type="ftr" sz="quarter" idx="13"/>
          </p:nvPr>
        </p:nvSpPr>
        <p:spPr/>
        <p:txBody>
          <a:bodyPr/>
          <a:lstStyle/>
          <a:p>
            <a:r>
              <a:rPr lang="en-GB" noProof="0" dirty="0"/>
              <a:t>Presentation title, date, author</a:t>
            </a:r>
          </a:p>
        </p:txBody>
      </p:sp>
      <p:sp>
        <p:nvSpPr>
          <p:cNvPr id="7" name="Foliennummernplatzhalter 6"/>
          <p:cNvSpPr>
            <a:spLocks noGrp="1"/>
          </p:cNvSpPr>
          <p:nvPr>
            <p:ph type="sldNum" sz="quarter" idx="14"/>
          </p:nvPr>
        </p:nvSpPr>
        <p:spPr/>
        <p:txBody>
          <a:bodyPr/>
          <a:lstStyle/>
          <a:p>
            <a:fld id="{143B55C4-4F5A-416B-997D-6CE47EB0A945}" type="slidenum">
              <a:rPr lang="en-GB" noProof="0" smtClean="0"/>
              <a:pPr/>
              <a:t>‹#›</a:t>
            </a:fld>
            <a:endParaRPr lang="en-GB" noProof="0" dirty="0"/>
          </a:p>
        </p:txBody>
      </p:sp>
      <p:sp>
        <p:nvSpPr>
          <p:cNvPr id="14" name="Titel 1"/>
          <p:cNvSpPr>
            <a:spLocks noGrp="1"/>
          </p:cNvSpPr>
          <p:nvPr>
            <p:ph type="title"/>
          </p:nvPr>
        </p:nvSpPr>
        <p:spPr>
          <a:xfrm>
            <a:off x="490100" y="153349"/>
            <a:ext cx="11211800" cy="492443"/>
          </a:xfrm>
        </p:spPr>
        <p:txBody>
          <a:bodyPr/>
          <a:lstStyle>
            <a:lvl1pPr>
              <a:defRPr sz="3200">
                <a:solidFill>
                  <a:srgbClr val="003366"/>
                </a:solidFill>
              </a:defRPr>
            </a:lvl1pPr>
          </a:lstStyle>
          <a:p>
            <a:r>
              <a:rPr lang="de-DE" noProof="0"/>
              <a:t>Mastertitelformat bearbeiten</a:t>
            </a:r>
            <a:endParaRPr lang="en-GB" noProof="0" dirty="0"/>
          </a:p>
        </p:txBody>
      </p:sp>
      <p:cxnSp>
        <p:nvCxnSpPr>
          <p:cNvPr id="8" name="Gerade Verbindung 7"/>
          <p:cNvCxnSpPr/>
          <p:nvPr userDrawn="1"/>
        </p:nvCxnSpPr>
        <p:spPr>
          <a:xfrm>
            <a:off x="0" y="971453"/>
            <a:ext cx="12192000" cy="0"/>
          </a:xfrm>
          <a:prstGeom prst="line">
            <a:avLst/>
          </a:prstGeom>
          <a:ln w="12700">
            <a:solidFill>
              <a:srgbClr val="003366"/>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155540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Diagram slide_02">
    <p:spTree>
      <p:nvGrpSpPr>
        <p:cNvPr id="1" name=""/>
        <p:cNvGrpSpPr/>
        <p:nvPr/>
      </p:nvGrpSpPr>
      <p:grpSpPr>
        <a:xfrm>
          <a:off x="0" y="0"/>
          <a:ext cx="0" cy="0"/>
          <a:chOff x="0" y="0"/>
          <a:chExt cx="0" cy="0"/>
        </a:xfrm>
      </p:grpSpPr>
      <p:sp>
        <p:nvSpPr>
          <p:cNvPr id="3" name="Inhaltsplatzhalter 2"/>
          <p:cNvSpPr>
            <a:spLocks noGrp="1"/>
          </p:cNvSpPr>
          <p:nvPr>
            <p:ph idx="1"/>
          </p:nvPr>
        </p:nvSpPr>
        <p:spPr>
          <a:xfrm>
            <a:off x="490101" y="1600202"/>
            <a:ext cx="3912567" cy="3710092"/>
          </a:xfrm>
        </p:spPr>
        <p:txBody>
          <a:bodyPr/>
          <a:lstStyle/>
          <a:p>
            <a:pPr lvl="0"/>
            <a:r>
              <a:rPr lang="de-DE" noProof="0"/>
              <a:t>Mastertextformat bearbeiten</a:t>
            </a:r>
          </a:p>
          <a:p>
            <a:pPr lvl="1"/>
            <a:r>
              <a:rPr lang="de-DE" noProof="0"/>
              <a:t>Zweite Ebene</a:t>
            </a:r>
          </a:p>
          <a:p>
            <a:pPr lvl="2"/>
            <a:r>
              <a:rPr lang="de-DE" noProof="0"/>
              <a:t>Dritte Ebene</a:t>
            </a:r>
          </a:p>
          <a:p>
            <a:pPr lvl="3"/>
            <a:r>
              <a:rPr lang="de-DE" noProof="0"/>
              <a:t>Vierte Ebene</a:t>
            </a:r>
          </a:p>
          <a:p>
            <a:pPr lvl="4"/>
            <a:r>
              <a:rPr lang="de-DE" noProof="0"/>
              <a:t>Fünfte Ebene</a:t>
            </a:r>
            <a:endParaRPr lang="en-GB" noProof="0" dirty="0"/>
          </a:p>
        </p:txBody>
      </p:sp>
      <p:pic>
        <p:nvPicPr>
          <p:cNvPr id="11" name="Grafik 10"/>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485924" y="6485508"/>
            <a:ext cx="840360" cy="254013"/>
          </a:xfrm>
          <a:prstGeom prst="rect">
            <a:avLst/>
          </a:prstGeom>
        </p:spPr>
      </p:pic>
      <p:sp>
        <p:nvSpPr>
          <p:cNvPr id="4" name="Datumsplatzhalter 3"/>
          <p:cNvSpPr>
            <a:spLocks noGrp="1"/>
          </p:cNvSpPr>
          <p:nvPr>
            <p:ph type="dt" sz="half" idx="12"/>
          </p:nvPr>
        </p:nvSpPr>
        <p:spPr/>
        <p:txBody>
          <a:bodyPr/>
          <a:lstStyle/>
          <a:p>
            <a:fld id="{C7B72EF1-134D-476C-B146-ED8DB9215F2F}" type="datetime1">
              <a:rPr lang="en-GB" noProof="0" smtClean="0"/>
              <a:t>18/06/2020</a:t>
            </a:fld>
            <a:endParaRPr lang="en-GB" noProof="0" dirty="0"/>
          </a:p>
        </p:txBody>
      </p:sp>
      <p:sp>
        <p:nvSpPr>
          <p:cNvPr id="6" name="Fußzeilenplatzhalter 5"/>
          <p:cNvSpPr>
            <a:spLocks noGrp="1"/>
          </p:cNvSpPr>
          <p:nvPr>
            <p:ph type="ftr" sz="quarter" idx="13"/>
          </p:nvPr>
        </p:nvSpPr>
        <p:spPr/>
        <p:txBody>
          <a:bodyPr/>
          <a:lstStyle/>
          <a:p>
            <a:r>
              <a:rPr lang="en-GB" noProof="0" dirty="0"/>
              <a:t>Presentation title, date, author</a:t>
            </a:r>
          </a:p>
        </p:txBody>
      </p:sp>
      <p:sp>
        <p:nvSpPr>
          <p:cNvPr id="7" name="Foliennummernplatzhalter 6"/>
          <p:cNvSpPr>
            <a:spLocks noGrp="1"/>
          </p:cNvSpPr>
          <p:nvPr>
            <p:ph type="sldNum" sz="quarter" idx="14"/>
          </p:nvPr>
        </p:nvSpPr>
        <p:spPr/>
        <p:txBody>
          <a:bodyPr/>
          <a:lstStyle/>
          <a:p>
            <a:fld id="{143B55C4-4F5A-416B-997D-6CE47EB0A945}" type="slidenum">
              <a:rPr lang="en-GB" noProof="0" smtClean="0"/>
              <a:pPr/>
              <a:t>‹#›</a:t>
            </a:fld>
            <a:endParaRPr lang="en-GB" noProof="0" dirty="0"/>
          </a:p>
        </p:txBody>
      </p:sp>
      <p:sp>
        <p:nvSpPr>
          <p:cNvPr id="16" name="Titel 1"/>
          <p:cNvSpPr>
            <a:spLocks noGrp="1"/>
          </p:cNvSpPr>
          <p:nvPr>
            <p:ph type="title"/>
          </p:nvPr>
        </p:nvSpPr>
        <p:spPr>
          <a:xfrm>
            <a:off x="490100" y="153349"/>
            <a:ext cx="11211800" cy="492443"/>
          </a:xfrm>
        </p:spPr>
        <p:txBody>
          <a:bodyPr/>
          <a:lstStyle>
            <a:lvl1pPr>
              <a:defRPr sz="3200">
                <a:solidFill>
                  <a:srgbClr val="003366"/>
                </a:solidFill>
              </a:defRPr>
            </a:lvl1pPr>
          </a:lstStyle>
          <a:p>
            <a:r>
              <a:rPr lang="de-DE" noProof="0"/>
              <a:t>Mastertitelformat bearbeiten</a:t>
            </a:r>
            <a:endParaRPr lang="en-GB" noProof="0" dirty="0"/>
          </a:p>
        </p:txBody>
      </p:sp>
      <p:cxnSp>
        <p:nvCxnSpPr>
          <p:cNvPr id="8" name="Gerade Verbindung 7"/>
          <p:cNvCxnSpPr/>
          <p:nvPr userDrawn="1"/>
        </p:nvCxnSpPr>
        <p:spPr>
          <a:xfrm>
            <a:off x="0" y="971453"/>
            <a:ext cx="12192000" cy="0"/>
          </a:xfrm>
          <a:prstGeom prst="line">
            <a:avLst/>
          </a:prstGeom>
          <a:ln w="12700">
            <a:solidFill>
              <a:srgbClr val="003366"/>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2005281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BA5CE2E9-12A2-427C-965D-EA946F81C33E}" type="datetime1">
              <a:rPr lang="en-GB" noProof="0" smtClean="0"/>
              <a:t>18/06/2020</a:t>
            </a:fld>
            <a:endParaRPr lang="en-GB" noProof="0" dirty="0"/>
          </a:p>
        </p:txBody>
      </p:sp>
      <p:sp>
        <p:nvSpPr>
          <p:cNvPr id="3" name="Fußzeilenplatzhalter 2"/>
          <p:cNvSpPr>
            <a:spLocks noGrp="1"/>
          </p:cNvSpPr>
          <p:nvPr>
            <p:ph type="ftr" sz="quarter" idx="11"/>
          </p:nvPr>
        </p:nvSpPr>
        <p:spPr/>
        <p:txBody>
          <a:bodyPr/>
          <a:lstStyle/>
          <a:p>
            <a:r>
              <a:rPr lang="en-GB" noProof="0" dirty="0"/>
              <a:t>Presentation title, date, author</a:t>
            </a:r>
          </a:p>
        </p:txBody>
      </p:sp>
      <p:sp>
        <p:nvSpPr>
          <p:cNvPr id="4" name="Foliennummernplatzhalter 3"/>
          <p:cNvSpPr>
            <a:spLocks noGrp="1"/>
          </p:cNvSpPr>
          <p:nvPr>
            <p:ph type="sldNum" sz="quarter" idx="12"/>
          </p:nvPr>
        </p:nvSpPr>
        <p:spPr/>
        <p:txBody>
          <a:bodyPr/>
          <a:lstStyle/>
          <a:p>
            <a:fld id="{143B55C4-4F5A-416B-997D-6CE47EB0A945}" type="slidenum">
              <a:rPr lang="en-GB" noProof="0" smtClean="0"/>
              <a:t>‹#›</a:t>
            </a:fld>
            <a:endParaRPr lang="en-GB" noProof="0" dirty="0"/>
          </a:p>
        </p:txBody>
      </p:sp>
    </p:spTree>
    <p:extLst>
      <p:ext uri="{BB962C8B-B14F-4D97-AF65-F5344CB8AC3E}">
        <p14:creationId xmlns:p14="http://schemas.microsoft.com/office/powerpoint/2010/main" val="447033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itle" preserve="1">
  <p:cSld name="Title page_01">
    <p:spTree>
      <p:nvGrpSpPr>
        <p:cNvPr id="1" name=""/>
        <p:cNvGrpSpPr/>
        <p:nvPr/>
      </p:nvGrpSpPr>
      <p:grpSpPr>
        <a:xfrm>
          <a:off x="0" y="0"/>
          <a:ext cx="0" cy="0"/>
          <a:chOff x="0" y="0"/>
          <a:chExt cx="0" cy="0"/>
        </a:xfrm>
      </p:grpSpPr>
      <p:sp>
        <p:nvSpPr>
          <p:cNvPr id="12" name="Rechteck 11"/>
          <p:cNvSpPr/>
          <p:nvPr userDrawn="1"/>
        </p:nvSpPr>
        <p:spPr>
          <a:xfrm>
            <a:off x="0" y="2928493"/>
            <a:ext cx="12192000" cy="3929507"/>
          </a:xfrm>
          <a:prstGeom prst="rect">
            <a:avLst/>
          </a:prstGeom>
          <a:gradFill>
            <a:gsLst>
              <a:gs pos="0">
                <a:srgbClr val="6699CC">
                  <a:alpha val="40000"/>
                </a:srgbClr>
              </a:gs>
              <a:gs pos="100000">
                <a:srgbClr val="FFFFFF"/>
              </a:gs>
            </a:gsLst>
            <a:lin ang="16200000" scaled="0"/>
          </a:gradFill>
          <a:ln w="12700">
            <a:noFill/>
          </a:ln>
        </p:spPr>
        <p:style>
          <a:lnRef idx="2">
            <a:schemeClr val="accent1">
              <a:shade val="50000"/>
            </a:schemeClr>
          </a:lnRef>
          <a:fillRef idx="1">
            <a:schemeClr val="accent1"/>
          </a:fillRef>
          <a:effectRef idx="0">
            <a:schemeClr val="accent1"/>
          </a:effectRef>
          <a:fontRef idx="minor">
            <a:schemeClr val="lt1"/>
          </a:fontRef>
        </p:style>
        <p:txBody>
          <a:bodyPr lIns="96000" tIns="96000" rIns="96000" bIns="96000" rtlCol="0" anchor="ctr"/>
          <a:lstStyle/>
          <a:p>
            <a:pPr algn="ctr"/>
            <a:endParaRPr lang="en-GB" sz="1867" dirty="0">
              <a:solidFill>
                <a:prstClr val="black"/>
              </a:solidFill>
            </a:endParaRPr>
          </a:p>
        </p:txBody>
      </p:sp>
      <p:pic>
        <p:nvPicPr>
          <p:cNvPr id="1026" name="Picture 2"/>
          <p:cNvPicPr>
            <a:picLocks noChangeAspect="1" noChangeArrowheads="1"/>
          </p:cNvPicPr>
          <p:nvPr userDrawn="1"/>
        </p:nvPicPr>
        <p:blipFill rotWithShape="1">
          <a:blip r:embed="rId2" cstate="print">
            <a:extLst>
              <a:ext uri="{28A0092B-C50C-407E-A947-70E740481C1C}">
                <a14:useLocalDpi xmlns:a14="http://schemas.microsoft.com/office/drawing/2010/main"/>
              </a:ext>
            </a:extLst>
          </a:blip>
          <a:srcRect l="16231" t="19013" b="13976"/>
          <a:stretch/>
        </p:blipFill>
        <p:spPr bwMode="auto">
          <a:xfrm>
            <a:off x="0" y="0"/>
            <a:ext cx="8573053"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2" name="Grafik 21"/>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10026260" y="5889117"/>
            <a:ext cx="1679601" cy="508800"/>
          </a:xfrm>
          <a:prstGeom prst="rect">
            <a:avLst/>
          </a:prstGeom>
        </p:spPr>
      </p:pic>
      <p:cxnSp>
        <p:nvCxnSpPr>
          <p:cNvPr id="24" name="Gerade Verbindung 23"/>
          <p:cNvCxnSpPr/>
          <p:nvPr/>
        </p:nvCxnSpPr>
        <p:spPr>
          <a:xfrm>
            <a:off x="1" y="2492389"/>
            <a:ext cx="12191999" cy="0"/>
          </a:xfrm>
          <a:prstGeom prst="line">
            <a:avLst/>
          </a:prstGeom>
          <a:ln w="12700">
            <a:solidFill>
              <a:srgbClr val="003366"/>
            </a:solidFill>
          </a:ln>
        </p:spPr>
        <p:style>
          <a:lnRef idx="1">
            <a:schemeClr val="accent1"/>
          </a:lnRef>
          <a:fillRef idx="0">
            <a:schemeClr val="accent1"/>
          </a:fillRef>
          <a:effectRef idx="0">
            <a:schemeClr val="accent1"/>
          </a:effectRef>
          <a:fontRef idx="minor">
            <a:schemeClr val="tx1"/>
          </a:fontRef>
        </p:style>
      </p:cxnSp>
      <p:sp>
        <p:nvSpPr>
          <p:cNvPr id="2" name="Titel 1"/>
          <p:cNvSpPr>
            <a:spLocks noGrp="1"/>
          </p:cNvSpPr>
          <p:nvPr>
            <p:ph type="ctrTitle" hasCustomPrompt="1"/>
          </p:nvPr>
        </p:nvSpPr>
        <p:spPr>
          <a:xfrm>
            <a:off x="490101" y="2654884"/>
            <a:ext cx="7845825" cy="1969771"/>
          </a:xfrm>
        </p:spPr>
        <p:txBody>
          <a:bodyPr wrap="square" lIns="0">
            <a:spAutoFit/>
          </a:bodyPr>
          <a:lstStyle>
            <a:lvl1pPr>
              <a:defRPr sz="6400">
                <a:solidFill>
                  <a:srgbClr val="003366"/>
                </a:solidFill>
              </a:defRPr>
            </a:lvl1pPr>
          </a:lstStyle>
          <a:p>
            <a:r>
              <a:rPr lang="en-GB" noProof="0" dirty="0" err="1"/>
              <a:t>Titel</a:t>
            </a:r>
            <a:r>
              <a:rPr lang="en-GB" noProof="0" dirty="0"/>
              <a:t> </a:t>
            </a:r>
            <a:r>
              <a:rPr lang="en-GB" noProof="0" dirty="0" err="1"/>
              <a:t>durch</a:t>
            </a:r>
            <a:r>
              <a:rPr lang="en-GB" noProof="0" dirty="0"/>
              <a:t> </a:t>
            </a:r>
            <a:r>
              <a:rPr lang="en-GB" noProof="0" dirty="0" err="1"/>
              <a:t>Klicken</a:t>
            </a:r>
            <a:r>
              <a:rPr lang="en-GB" noProof="0" dirty="0"/>
              <a:t> </a:t>
            </a:r>
            <a:r>
              <a:rPr lang="en-GB" noProof="0" dirty="0" err="1"/>
              <a:t>bearbeiten</a:t>
            </a:r>
            <a:endParaRPr lang="en-GB" noProof="0" dirty="0"/>
          </a:p>
        </p:txBody>
      </p:sp>
      <p:sp>
        <p:nvSpPr>
          <p:cNvPr id="3" name="Untertitel 2"/>
          <p:cNvSpPr>
            <a:spLocks noGrp="1"/>
          </p:cNvSpPr>
          <p:nvPr>
            <p:ph type="subTitle" idx="1" hasCustomPrompt="1"/>
          </p:nvPr>
        </p:nvSpPr>
        <p:spPr>
          <a:xfrm>
            <a:off x="490100" y="4763671"/>
            <a:ext cx="7845825" cy="492443"/>
          </a:xfrm>
        </p:spPr>
        <p:txBody>
          <a:bodyPr wrap="square">
            <a:spAutoFit/>
          </a:bodyPr>
          <a:lstStyle>
            <a:lvl1pPr marL="0" indent="0" algn="l">
              <a:buNone/>
              <a:defRPr sz="3200">
                <a:solidFill>
                  <a:srgbClr val="003366"/>
                </a:solidFill>
                <a:latin typeface="BISansCond" panose="02000006050000020004" pitchFamily="2" charset="0"/>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GB" noProof="0" dirty="0" err="1"/>
              <a:t>Untertitel</a:t>
            </a:r>
            <a:r>
              <a:rPr lang="en-GB" noProof="0" dirty="0"/>
              <a:t> </a:t>
            </a:r>
            <a:r>
              <a:rPr lang="en-GB" noProof="0" dirty="0" err="1"/>
              <a:t>durch</a:t>
            </a:r>
            <a:r>
              <a:rPr lang="en-GB" noProof="0" dirty="0"/>
              <a:t> </a:t>
            </a:r>
            <a:r>
              <a:rPr lang="en-GB" noProof="0" dirty="0" err="1"/>
              <a:t>Klicken</a:t>
            </a:r>
            <a:r>
              <a:rPr lang="en-GB" noProof="0" dirty="0"/>
              <a:t> </a:t>
            </a:r>
            <a:r>
              <a:rPr lang="en-GB" noProof="0" dirty="0" err="1"/>
              <a:t>bearbeiten</a:t>
            </a:r>
            <a:endParaRPr lang="en-GB" noProof="0" dirty="0"/>
          </a:p>
        </p:txBody>
      </p:sp>
      <p:cxnSp>
        <p:nvCxnSpPr>
          <p:cNvPr id="10" name="Gerade Verbindung 9"/>
          <p:cNvCxnSpPr/>
          <p:nvPr userDrawn="1"/>
        </p:nvCxnSpPr>
        <p:spPr>
          <a:xfrm>
            <a:off x="1" y="2492389"/>
            <a:ext cx="12191999" cy="0"/>
          </a:xfrm>
          <a:prstGeom prst="line">
            <a:avLst/>
          </a:prstGeom>
          <a:ln w="12700">
            <a:solidFill>
              <a:srgbClr val="00336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208977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Title page_02">
    <p:spTree>
      <p:nvGrpSpPr>
        <p:cNvPr id="1" name=""/>
        <p:cNvGrpSpPr/>
        <p:nvPr/>
      </p:nvGrpSpPr>
      <p:grpSpPr>
        <a:xfrm>
          <a:off x="0" y="0"/>
          <a:ext cx="0" cy="0"/>
          <a:chOff x="0" y="0"/>
          <a:chExt cx="0" cy="0"/>
        </a:xfrm>
      </p:grpSpPr>
      <p:sp>
        <p:nvSpPr>
          <p:cNvPr id="13" name="Rechteck 12"/>
          <p:cNvSpPr/>
          <p:nvPr userDrawn="1"/>
        </p:nvSpPr>
        <p:spPr>
          <a:xfrm>
            <a:off x="0" y="2928493"/>
            <a:ext cx="12192000" cy="3929507"/>
          </a:xfrm>
          <a:prstGeom prst="rect">
            <a:avLst/>
          </a:prstGeom>
          <a:gradFill>
            <a:gsLst>
              <a:gs pos="0">
                <a:srgbClr val="6699CC">
                  <a:alpha val="40000"/>
                </a:srgbClr>
              </a:gs>
              <a:gs pos="100000">
                <a:srgbClr val="FFFFFF"/>
              </a:gs>
            </a:gsLst>
            <a:lin ang="16200000" scaled="0"/>
          </a:gradFill>
          <a:ln w="12700">
            <a:noFill/>
          </a:ln>
        </p:spPr>
        <p:style>
          <a:lnRef idx="2">
            <a:schemeClr val="accent1">
              <a:shade val="50000"/>
            </a:schemeClr>
          </a:lnRef>
          <a:fillRef idx="1">
            <a:schemeClr val="accent1"/>
          </a:fillRef>
          <a:effectRef idx="0">
            <a:schemeClr val="accent1"/>
          </a:effectRef>
          <a:fontRef idx="minor">
            <a:schemeClr val="lt1"/>
          </a:fontRef>
        </p:style>
        <p:txBody>
          <a:bodyPr lIns="96000" tIns="96000" rIns="96000" bIns="96000" rtlCol="0" anchor="ctr"/>
          <a:lstStyle/>
          <a:p>
            <a:pPr algn="ctr"/>
            <a:endParaRPr lang="en-GB" sz="1867" dirty="0">
              <a:solidFill>
                <a:prstClr val="black"/>
              </a:solidFill>
            </a:endParaRPr>
          </a:p>
        </p:txBody>
      </p:sp>
      <p:pic>
        <p:nvPicPr>
          <p:cNvPr id="14" name="Picture 2"/>
          <p:cNvPicPr>
            <a:picLocks noChangeAspect="1" noChangeArrowheads="1"/>
          </p:cNvPicPr>
          <p:nvPr userDrawn="1"/>
        </p:nvPicPr>
        <p:blipFill rotWithShape="1">
          <a:blip r:embed="rId2" cstate="print">
            <a:extLst>
              <a:ext uri="{28A0092B-C50C-407E-A947-70E740481C1C}">
                <a14:useLocalDpi xmlns:a14="http://schemas.microsoft.com/office/drawing/2010/main"/>
              </a:ext>
            </a:extLst>
          </a:blip>
          <a:srcRect l="16231" t="19013" b="13976"/>
          <a:stretch/>
        </p:blipFill>
        <p:spPr bwMode="auto">
          <a:xfrm>
            <a:off x="0" y="0"/>
            <a:ext cx="8573053"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2" name="Grafik 21"/>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10026260" y="5889117"/>
            <a:ext cx="1679601" cy="508800"/>
          </a:xfrm>
          <a:prstGeom prst="rect">
            <a:avLst/>
          </a:prstGeom>
        </p:spPr>
      </p:pic>
      <p:cxnSp>
        <p:nvCxnSpPr>
          <p:cNvPr id="24" name="Gerade Verbindung 23"/>
          <p:cNvCxnSpPr/>
          <p:nvPr/>
        </p:nvCxnSpPr>
        <p:spPr>
          <a:xfrm>
            <a:off x="1" y="2492389"/>
            <a:ext cx="12191999" cy="0"/>
          </a:xfrm>
          <a:prstGeom prst="line">
            <a:avLst/>
          </a:prstGeom>
          <a:ln w="12700">
            <a:solidFill>
              <a:srgbClr val="003366"/>
            </a:solidFill>
          </a:ln>
        </p:spPr>
        <p:style>
          <a:lnRef idx="1">
            <a:schemeClr val="accent1"/>
          </a:lnRef>
          <a:fillRef idx="0">
            <a:schemeClr val="accent1"/>
          </a:fillRef>
          <a:effectRef idx="0">
            <a:schemeClr val="accent1"/>
          </a:effectRef>
          <a:fontRef idx="minor">
            <a:schemeClr val="tx1"/>
          </a:fontRef>
        </p:style>
      </p:cxnSp>
      <p:sp>
        <p:nvSpPr>
          <p:cNvPr id="2" name="Titel 1"/>
          <p:cNvSpPr>
            <a:spLocks noGrp="1"/>
          </p:cNvSpPr>
          <p:nvPr>
            <p:ph type="ctrTitle" hasCustomPrompt="1"/>
          </p:nvPr>
        </p:nvSpPr>
        <p:spPr>
          <a:xfrm>
            <a:off x="490100" y="2654884"/>
            <a:ext cx="7166475" cy="1969771"/>
          </a:xfrm>
        </p:spPr>
        <p:txBody>
          <a:bodyPr wrap="square">
            <a:spAutoFit/>
          </a:bodyPr>
          <a:lstStyle>
            <a:lvl1pPr>
              <a:defRPr sz="6400">
                <a:solidFill>
                  <a:srgbClr val="003366"/>
                </a:solidFill>
              </a:defRPr>
            </a:lvl1pPr>
          </a:lstStyle>
          <a:p>
            <a:r>
              <a:rPr lang="en-GB" noProof="0" dirty="0" err="1"/>
              <a:t>Titel</a:t>
            </a:r>
            <a:r>
              <a:rPr lang="en-GB" noProof="0" dirty="0"/>
              <a:t> </a:t>
            </a:r>
            <a:r>
              <a:rPr lang="en-GB" noProof="0" dirty="0" err="1"/>
              <a:t>durch</a:t>
            </a:r>
            <a:r>
              <a:rPr lang="en-GB" noProof="0" dirty="0"/>
              <a:t> </a:t>
            </a:r>
            <a:r>
              <a:rPr lang="en-GB" noProof="0" dirty="0" err="1"/>
              <a:t>Klicken</a:t>
            </a:r>
            <a:r>
              <a:rPr lang="en-GB" noProof="0" dirty="0"/>
              <a:t> </a:t>
            </a:r>
            <a:r>
              <a:rPr lang="en-GB" noProof="0" dirty="0" err="1"/>
              <a:t>bearbeiten</a:t>
            </a:r>
            <a:endParaRPr lang="en-GB" noProof="0" dirty="0"/>
          </a:p>
        </p:txBody>
      </p:sp>
      <p:sp>
        <p:nvSpPr>
          <p:cNvPr id="3" name="Untertitel 2"/>
          <p:cNvSpPr>
            <a:spLocks noGrp="1"/>
          </p:cNvSpPr>
          <p:nvPr>
            <p:ph type="subTitle" idx="1" hasCustomPrompt="1"/>
          </p:nvPr>
        </p:nvSpPr>
        <p:spPr>
          <a:xfrm>
            <a:off x="490100" y="4763671"/>
            <a:ext cx="7166475" cy="492443"/>
          </a:xfrm>
        </p:spPr>
        <p:txBody>
          <a:bodyPr wrap="square">
            <a:spAutoFit/>
          </a:bodyPr>
          <a:lstStyle>
            <a:lvl1pPr marL="0" indent="0" algn="l">
              <a:buNone/>
              <a:defRPr sz="3200">
                <a:solidFill>
                  <a:srgbClr val="003366"/>
                </a:solidFill>
                <a:latin typeface="BISansCond" panose="02000006050000020004" pitchFamily="2" charset="0"/>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GB" noProof="0" dirty="0" err="1"/>
              <a:t>Untertitel</a:t>
            </a:r>
            <a:r>
              <a:rPr lang="en-GB" noProof="0" dirty="0"/>
              <a:t> </a:t>
            </a:r>
            <a:r>
              <a:rPr lang="en-GB" noProof="0" dirty="0" err="1"/>
              <a:t>durch</a:t>
            </a:r>
            <a:r>
              <a:rPr lang="en-GB" noProof="0" dirty="0"/>
              <a:t> </a:t>
            </a:r>
            <a:r>
              <a:rPr lang="en-GB" noProof="0" dirty="0" err="1"/>
              <a:t>Klicken</a:t>
            </a:r>
            <a:r>
              <a:rPr lang="en-GB" noProof="0" dirty="0"/>
              <a:t> </a:t>
            </a:r>
            <a:r>
              <a:rPr lang="en-GB" noProof="0" dirty="0" err="1"/>
              <a:t>bearbeiten</a:t>
            </a:r>
            <a:endParaRPr lang="en-GB" noProof="0" dirty="0"/>
          </a:p>
        </p:txBody>
      </p:sp>
      <p:cxnSp>
        <p:nvCxnSpPr>
          <p:cNvPr id="11" name="Gerade Verbindung 10"/>
          <p:cNvCxnSpPr/>
          <p:nvPr userDrawn="1"/>
        </p:nvCxnSpPr>
        <p:spPr>
          <a:xfrm>
            <a:off x="1" y="2492389"/>
            <a:ext cx="12191999" cy="0"/>
          </a:xfrm>
          <a:prstGeom prst="line">
            <a:avLst/>
          </a:prstGeom>
          <a:ln w="12700">
            <a:solidFill>
              <a:srgbClr val="003366"/>
            </a:solidFill>
          </a:ln>
        </p:spPr>
        <p:style>
          <a:lnRef idx="1">
            <a:schemeClr val="accent1"/>
          </a:lnRef>
          <a:fillRef idx="0">
            <a:schemeClr val="accent1"/>
          </a:fillRef>
          <a:effectRef idx="0">
            <a:schemeClr val="accent1"/>
          </a:effectRef>
          <a:fontRef idx="minor">
            <a:schemeClr val="tx1"/>
          </a:fontRef>
        </p:style>
      </p:cxnSp>
      <p:sp>
        <p:nvSpPr>
          <p:cNvPr id="5" name="Textplatzhalter 4"/>
          <p:cNvSpPr>
            <a:spLocks noGrp="1"/>
          </p:cNvSpPr>
          <p:nvPr>
            <p:ph type="body" sz="quarter" idx="10" hasCustomPrompt="1"/>
          </p:nvPr>
        </p:nvSpPr>
        <p:spPr>
          <a:xfrm>
            <a:off x="7724524" y="372716"/>
            <a:ext cx="3014400" cy="3014400"/>
          </a:xfrm>
          <a:prstGeom prst="ellipse">
            <a:avLst/>
          </a:prstGeom>
          <a:gradFill flip="none" rotWithShape="1">
            <a:gsLst>
              <a:gs pos="0">
                <a:srgbClr val="002142"/>
              </a:gs>
              <a:gs pos="100000">
                <a:srgbClr val="275187"/>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rmAutofit/>
          </a:bodyPr>
          <a:lstStyle>
            <a:lvl1pPr marL="0" indent="0" algn="ctr">
              <a:buNone/>
              <a:defRPr lang="de-DE" sz="4000" dirty="0">
                <a:solidFill>
                  <a:schemeClr val="bg1"/>
                </a:solidFill>
                <a:latin typeface="+mj-lt"/>
              </a:defRPr>
            </a:lvl1pPr>
          </a:lstStyle>
          <a:p>
            <a:pPr marL="0" lvl="0" algn="ctr"/>
            <a:r>
              <a:rPr lang="en-GB" noProof="0" dirty="0"/>
              <a:t>Add. info [font size variable]</a:t>
            </a:r>
          </a:p>
        </p:txBody>
      </p:sp>
    </p:spTree>
    <p:extLst>
      <p:ext uri="{BB962C8B-B14F-4D97-AF65-F5344CB8AC3E}">
        <p14:creationId xmlns:p14="http://schemas.microsoft.com/office/powerpoint/2010/main" val="13483865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hapter title_01">
    <p:spTree>
      <p:nvGrpSpPr>
        <p:cNvPr id="1" name=""/>
        <p:cNvGrpSpPr/>
        <p:nvPr/>
      </p:nvGrpSpPr>
      <p:grpSpPr>
        <a:xfrm>
          <a:off x="0" y="0"/>
          <a:ext cx="0" cy="0"/>
          <a:chOff x="0" y="0"/>
          <a:chExt cx="0" cy="0"/>
        </a:xfrm>
      </p:grpSpPr>
      <p:sp>
        <p:nvSpPr>
          <p:cNvPr id="13" name="Rechteck 12"/>
          <p:cNvSpPr/>
          <p:nvPr userDrawn="1"/>
        </p:nvSpPr>
        <p:spPr>
          <a:xfrm>
            <a:off x="0" y="0"/>
            <a:ext cx="12192000" cy="6858000"/>
          </a:xfrm>
          <a:prstGeom prst="rect">
            <a:avLst/>
          </a:prstGeom>
          <a:gradFill>
            <a:gsLst>
              <a:gs pos="0">
                <a:srgbClr val="89C0FF"/>
              </a:gs>
              <a:gs pos="100000">
                <a:srgbClr val="5486C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pic>
        <p:nvPicPr>
          <p:cNvPr id="12" name="Grafik 11"/>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026260" y="5889117"/>
            <a:ext cx="1679601" cy="508800"/>
          </a:xfrm>
          <a:prstGeom prst="rect">
            <a:avLst/>
          </a:prstGeom>
        </p:spPr>
      </p:pic>
      <p:cxnSp>
        <p:nvCxnSpPr>
          <p:cNvPr id="17" name="Gerade Verbindung 16"/>
          <p:cNvCxnSpPr/>
          <p:nvPr/>
        </p:nvCxnSpPr>
        <p:spPr>
          <a:xfrm>
            <a:off x="0" y="2492389"/>
            <a:ext cx="12192000" cy="0"/>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19" name="Textplatzhalter 18"/>
          <p:cNvSpPr>
            <a:spLocks noGrp="1"/>
          </p:cNvSpPr>
          <p:nvPr>
            <p:ph type="body" sz="quarter" idx="11"/>
          </p:nvPr>
        </p:nvSpPr>
        <p:spPr>
          <a:xfrm>
            <a:off x="469105" y="2640129"/>
            <a:ext cx="5412316" cy="1969771"/>
          </a:xfrm>
        </p:spPr>
        <p:txBody>
          <a:bodyPr wrap="square">
            <a:spAutoFit/>
          </a:bodyPr>
          <a:lstStyle>
            <a:lvl1pPr marL="0" indent="0">
              <a:buNone/>
              <a:defRPr sz="6400">
                <a:solidFill>
                  <a:schemeClr val="bg1"/>
                </a:solidFill>
                <a:latin typeface="BISansCond" panose="02000006050000020004" pitchFamily="2" charset="0"/>
              </a:defRPr>
            </a:lvl1pPr>
          </a:lstStyle>
          <a:p>
            <a:pPr lvl="0"/>
            <a:r>
              <a:rPr lang="de-DE" noProof="0"/>
              <a:t>Mastertextformat bearbeiten</a:t>
            </a:r>
          </a:p>
        </p:txBody>
      </p:sp>
      <p:sp>
        <p:nvSpPr>
          <p:cNvPr id="20" name="Textplatzhalter 18"/>
          <p:cNvSpPr>
            <a:spLocks noGrp="1"/>
          </p:cNvSpPr>
          <p:nvPr>
            <p:ph type="body" sz="quarter" idx="12"/>
          </p:nvPr>
        </p:nvSpPr>
        <p:spPr>
          <a:xfrm>
            <a:off x="469105" y="3718148"/>
            <a:ext cx="5412315" cy="492443"/>
          </a:xfrm>
        </p:spPr>
        <p:txBody>
          <a:bodyPr wrap="square">
            <a:spAutoFit/>
          </a:bodyPr>
          <a:lstStyle>
            <a:lvl1pPr marL="0" indent="0">
              <a:buNone/>
              <a:defRPr sz="3200">
                <a:solidFill>
                  <a:schemeClr val="bg1"/>
                </a:solidFill>
                <a:latin typeface="BISansCond" panose="02000006050000020004" pitchFamily="2" charset="0"/>
              </a:defRPr>
            </a:lvl1pPr>
          </a:lstStyle>
          <a:p>
            <a:pPr lvl="0"/>
            <a:r>
              <a:rPr lang="de-DE" noProof="0"/>
              <a:t>Mastertextformat bearbeiten</a:t>
            </a:r>
          </a:p>
        </p:txBody>
      </p:sp>
      <p:cxnSp>
        <p:nvCxnSpPr>
          <p:cNvPr id="10" name="Gerade Verbindung 9"/>
          <p:cNvCxnSpPr/>
          <p:nvPr userDrawn="1"/>
        </p:nvCxnSpPr>
        <p:spPr>
          <a:xfrm>
            <a:off x="0" y="2492389"/>
            <a:ext cx="12192000" cy="0"/>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1244549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Chapter title_02">
    <p:spTree>
      <p:nvGrpSpPr>
        <p:cNvPr id="1" name=""/>
        <p:cNvGrpSpPr/>
        <p:nvPr/>
      </p:nvGrpSpPr>
      <p:grpSpPr>
        <a:xfrm>
          <a:off x="0" y="0"/>
          <a:ext cx="0" cy="0"/>
          <a:chOff x="0" y="0"/>
          <a:chExt cx="0" cy="0"/>
        </a:xfrm>
      </p:grpSpPr>
      <p:sp>
        <p:nvSpPr>
          <p:cNvPr id="13" name="Rechteck 12"/>
          <p:cNvSpPr/>
          <p:nvPr userDrawn="1"/>
        </p:nvSpPr>
        <p:spPr>
          <a:xfrm>
            <a:off x="0" y="0"/>
            <a:ext cx="12192000" cy="6858000"/>
          </a:xfrm>
          <a:prstGeom prst="rect">
            <a:avLst/>
          </a:prstGeom>
          <a:gradFill>
            <a:gsLst>
              <a:gs pos="0">
                <a:srgbClr val="89C0FF"/>
              </a:gs>
              <a:gs pos="100000">
                <a:srgbClr val="5486C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pic>
        <p:nvPicPr>
          <p:cNvPr id="12" name="Grafik 11"/>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026260" y="5889117"/>
            <a:ext cx="1679601" cy="508800"/>
          </a:xfrm>
          <a:prstGeom prst="rect">
            <a:avLst/>
          </a:prstGeom>
        </p:spPr>
      </p:pic>
      <p:cxnSp>
        <p:nvCxnSpPr>
          <p:cNvPr id="17" name="Gerade Verbindung 16"/>
          <p:cNvCxnSpPr/>
          <p:nvPr/>
        </p:nvCxnSpPr>
        <p:spPr>
          <a:xfrm>
            <a:off x="0" y="2492389"/>
            <a:ext cx="12192000" cy="0"/>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19" name="Textplatzhalter 18"/>
          <p:cNvSpPr>
            <a:spLocks noGrp="1"/>
          </p:cNvSpPr>
          <p:nvPr>
            <p:ph type="body" sz="quarter" idx="11"/>
          </p:nvPr>
        </p:nvSpPr>
        <p:spPr>
          <a:xfrm>
            <a:off x="469105" y="2640129"/>
            <a:ext cx="5412316" cy="1969771"/>
          </a:xfrm>
        </p:spPr>
        <p:txBody>
          <a:bodyPr wrap="square">
            <a:spAutoFit/>
          </a:bodyPr>
          <a:lstStyle>
            <a:lvl1pPr marL="0" indent="0">
              <a:buNone/>
              <a:defRPr sz="6400">
                <a:solidFill>
                  <a:schemeClr val="bg1"/>
                </a:solidFill>
                <a:latin typeface="BISansCond" panose="02000006050000020004" pitchFamily="2" charset="0"/>
              </a:defRPr>
            </a:lvl1pPr>
          </a:lstStyle>
          <a:p>
            <a:pPr lvl="0"/>
            <a:r>
              <a:rPr lang="de-DE" noProof="0"/>
              <a:t>Mastertextformat bearbeiten</a:t>
            </a:r>
          </a:p>
        </p:txBody>
      </p:sp>
      <p:sp>
        <p:nvSpPr>
          <p:cNvPr id="20" name="Textplatzhalter 18"/>
          <p:cNvSpPr>
            <a:spLocks noGrp="1"/>
          </p:cNvSpPr>
          <p:nvPr>
            <p:ph type="body" sz="quarter" idx="12"/>
          </p:nvPr>
        </p:nvSpPr>
        <p:spPr>
          <a:xfrm>
            <a:off x="469105" y="3718148"/>
            <a:ext cx="5412315" cy="492443"/>
          </a:xfrm>
        </p:spPr>
        <p:txBody>
          <a:bodyPr wrap="square">
            <a:spAutoFit/>
          </a:bodyPr>
          <a:lstStyle>
            <a:lvl1pPr marL="0" indent="0">
              <a:buNone/>
              <a:defRPr sz="3200">
                <a:solidFill>
                  <a:schemeClr val="bg1"/>
                </a:solidFill>
                <a:latin typeface="BISansCond" panose="02000006050000020004" pitchFamily="2" charset="0"/>
              </a:defRPr>
            </a:lvl1pPr>
          </a:lstStyle>
          <a:p>
            <a:pPr lvl="0"/>
            <a:r>
              <a:rPr lang="de-DE" noProof="0"/>
              <a:t>Mastertextformat bearbeiten</a:t>
            </a:r>
          </a:p>
        </p:txBody>
      </p:sp>
      <p:cxnSp>
        <p:nvCxnSpPr>
          <p:cNvPr id="10" name="Gerade Verbindung 9"/>
          <p:cNvCxnSpPr/>
          <p:nvPr userDrawn="1"/>
        </p:nvCxnSpPr>
        <p:spPr>
          <a:xfrm>
            <a:off x="0" y="2492389"/>
            <a:ext cx="12192000" cy="0"/>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25" name="Textplatzhalter 24"/>
          <p:cNvSpPr>
            <a:spLocks noGrp="1"/>
          </p:cNvSpPr>
          <p:nvPr>
            <p:ph type="body" sz="quarter" idx="13"/>
          </p:nvPr>
        </p:nvSpPr>
        <p:spPr>
          <a:xfrm>
            <a:off x="6088023" y="508775"/>
            <a:ext cx="3691200" cy="3691200"/>
          </a:xfrm>
          <a:prstGeom prst="ellipse">
            <a:avLst/>
          </a:prstGeom>
          <a:gradFill>
            <a:gsLst>
              <a:gs pos="0">
                <a:schemeClr val="bg1"/>
              </a:gs>
              <a:gs pos="100000">
                <a:schemeClr val="bg1">
                  <a:alpha val="59000"/>
                </a:schemeClr>
              </a:gs>
            </a:gsLst>
            <a:lin ang="9000000" scaled="0"/>
          </a:gradFill>
          <a:ln>
            <a:noFill/>
          </a:ln>
        </p:spPr>
        <p:txBody>
          <a:bodyPr anchor="ctr" anchorCtr="0"/>
          <a:lstStyle>
            <a:lvl1pPr marL="0" indent="0" algn="ctr">
              <a:spcBef>
                <a:spcPts val="0"/>
              </a:spcBef>
              <a:buNone/>
              <a:defRPr sz="3200">
                <a:solidFill>
                  <a:srgbClr val="003366"/>
                </a:solidFill>
                <a:latin typeface="BISansCond" panose="02000006050000020004" pitchFamily="2" charset="0"/>
              </a:defRPr>
            </a:lvl1pPr>
          </a:lstStyle>
          <a:p>
            <a:pPr lvl="0"/>
            <a:r>
              <a:rPr lang="de-DE" noProof="0"/>
              <a:t>Mastertextformat bearbeiten</a:t>
            </a:r>
          </a:p>
        </p:txBody>
      </p:sp>
    </p:spTree>
    <p:extLst>
      <p:ext uri="{BB962C8B-B14F-4D97-AF65-F5344CB8AC3E}">
        <p14:creationId xmlns:p14="http://schemas.microsoft.com/office/powerpoint/2010/main" val="29932101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Chapter title_03">
    <p:spTree>
      <p:nvGrpSpPr>
        <p:cNvPr id="1" name=""/>
        <p:cNvGrpSpPr/>
        <p:nvPr/>
      </p:nvGrpSpPr>
      <p:grpSpPr>
        <a:xfrm>
          <a:off x="0" y="0"/>
          <a:ext cx="0" cy="0"/>
          <a:chOff x="0" y="0"/>
          <a:chExt cx="0" cy="0"/>
        </a:xfrm>
      </p:grpSpPr>
      <p:sp>
        <p:nvSpPr>
          <p:cNvPr id="14" name="Rechteck 13"/>
          <p:cNvSpPr/>
          <p:nvPr userDrawn="1"/>
        </p:nvSpPr>
        <p:spPr>
          <a:xfrm>
            <a:off x="0" y="0"/>
            <a:ext cx="12192000" cy="6858000"/>
          </a:xfrm>
          <a:prstGeom prst="rect">
            <a:avLst/>
          </a:prstGeom>
          <a:gradFill>
            <a:gsLst>
              <a:gs pos="0">
                <a:srgbClr val="89C0FF"/>
              </a:gs>
              <a:gs pos="100000">
                <a:srgbClr val="5486C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pic>
        <p:nvPicPr>
          <p:cNvPr id="12" name="Grafik 11"/>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026260" y="5889117"/>
            <a:ext cx="1679601" cy="508800"/>
          </a:xfrm>
          <a:prstGeom prst="rect">
            <a:avLst/>
          </a:prstGeom>
        </p:spPr>
      </p:pic>
      <p:cxnSp>
        <p:nvCxnSpPr>
          <p:cNvPr id="17" name="Gerade Verbindung 16"/>
          <p:cNvCxnSpPr/>
          <p:nvPr/>
        </p:nvCxnSpPr>
        <p:spPr>
          <a:xfrm>
            <a:off x="0" y="2492389"/>
            <a:ext cx="12192000" cy="0"/>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19" name="Textplatzhalter 18"/>
          <p:cNvSpPr>
            <a:spLocks noGrp="1"/>
          </p:cNvSpPr>
          <p:nvPr>
            <p:ph type="body" sz="quarter" idx="11"/>
          </p:nvPr>
        </p:nvSpPr>
        <p:spPr>
          <a:xfrm>
            <a:off x="469105" y="2640129"/>
            <a:ext cx="5412316" cy="1969771"/>
          </a:xfrm>
        </p:spPr>
        <p:txBody>
          <a:bodyPr wrap="square">
            <a:spAutoFit/>
          </a:bodyPr>
          <a:lstStyle>
            <a:lvl1pPr marL="0" indent="0">
              <a:buNone/>
              <a:defRPr sz="6400">
                <a:solidFill>
                  <a:schemeClr val="bg1"/>
                </a:solidFill>
                <a:latin typeface="BISansCond" panose="02000006050000020004" pitchFamily="2" charset="0"/>
              </a:defRPr>
            </a:lvl1pPr>
          </a:lstStyle>
          <a:p>
            <a:pPr lvl="0"/>
            <a:r>
              <a:rPr lang="de-DE" noProof="0"/>
              <a:t>Mastertextformat bearbeiten</a:t>
            </a:r>
          </a:p>
        </p:txBody>
      </p:sp>
      <p:sp>
        <p:nvSpPr>
          <p:cNvPr id="20" name="Textplatzhalter 18"/>
          <p:cNvSpPr>
            <a:spLocks noGrp="1"/>
          </p:cNvSpPr>
          <p:nvPr>
            <p:ph type="body" sz="quarter" idx="12"/>
          </p:nvPr>
        </p:nvSpPr>
        <p:spPr>
          <a:xfrm>
            <a:off x="469105" y="3718148"/>
            <a:ext cx="3939523" cy="984885"/>
          </a:xfrm>
        </p:spPr>
        <p:txBody>
          <a:bodyPr wrap="square">
            <a:spAutoFit/>
          </a:bodyPr>
          <a:lstStyle>
            <a:lvl1pPr marL="0" indent="0">
              <a:buNone/>
              <a:defRPr sz="3200">
                <a:solidFill>
                  <a:schemeClr val="bg1"/>
                </a:solidFill>
                <a:latin typeface="BISansCond" panose="02000006050000020004" pitchFamily="2" charset="0"/>
              </a:defRPr>
            </a:lvl1pPr>
          </a:lstStyle>
          <a:p>
            <a:pPr lvl="0"/>
            <a:r>
              <a:rPr lang="de-DE" noProof="0"/>
              <a:t>Mastertextformat bearbeiten</a:t>
            </a:r>
          </a:p>
        </p:txBody>
      </p:sp>
      <p:cxnSp>
        <p:nvCxnSpPr>
          <p:cNvPr id="13" name="Gerade Verbindung 12"/>
          <p:cNvCxnSpPr/>
          <p:nvPr userDrawn="1"/>
        </p:nvCxnSpPr>
        <p:spPr>
          <a:xfrm>
            <a:off x="0" y="2492389"/>
            <a:ext cx="12192000" cy="0"/>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9" name="Textplatzhalter 24"/>
          <p:cNvSpPr>
            <a:spLocks noGrp="1"/>
          </p:cNvSpPr>
          <p:nvPr>
            <p:ph type="body" sz="quarter" idx="14"/>
          </p:nvPr>
        </p:nvSpPr>
        <p:spPr>
          <a:xfrm>
            <a:off x="6088023" y="508775"/>
            <a:ext cx="3691200" cy="3691200"/>
          </a:xfrm>
          <a:prstGeom prst="ellipse">
            <a:avLst/>
          </a:prstGeom>
          <a:gradFill>
            <a:gsLst>
              <a:gs pos="0">
                <a:schemeClr val="bg1"/>
              </a:gs>
              <a:gs pos="100000">
                <a:schemeClr val="bg1">
                  <a:alpha val="59000"/>
                </a:schemeClr>
              </a:gs>
            </a:gsLst>
            <a:lin ang="9000000" scaled="0"/>
          </a:gradFill>
          <a:ln>
            <a:noFill/>
          </a:ln>
        </p:spPr>
        <p:txBody>
          <a:bodyPr anchor="ctr" anchorCtr="0"/>
          <a:lstStyle>
            <a:lvl1pPr marL="0" indent="0" algn="ctr">
              <a:spcBef>
                <a:spcPts val="0"/>
              </a:spcBef>
              <a:buNone/>
              <a:defRPr sz="3200">
                <a:solidFill>
                  <a:srgbClr val="003366"/>
                </a:solidFill>
                <a:latin typeface="BISansCond" panose="02000006050000020004" pitchFamily="2" charset="0"/>
              </a:defRPr>
            </a:lvl1pPr>
          </a:lstStyle>
          <a:p>
            <a:pPr lvl="0"/>
            <a:r>
              <a:rPr lang="de-DE" noProof="0"/>
              <a:t>Mastertextformat bearbeiten</a:t>
            </a:r>
          </a:p>
        </p:txBody>
      </p:sp>
      <p:sp>
        <p:nvSpPr>
          <p:cNvPr id="23" name="Bildplatzhalter 22"/>
          <p:cNvSpPr>
            <a:spLocks noGrp="1"/>
          </p:cNvSpPr>
          <p:nvPr>
            <p:ph type="pic" sz="quarter" idx="13"/>
          </p:nvPr>
        </p:nvSpPr>
        <p:spPr>
          <a:xfrm>
            <a:off x="4478891" y="3123733"/>
            <a:ext cx="3014400" cy="3014400"/>
          </a:xfrm>
          <a:prstGeom prst="ellipse">
            <a:avLst/>
          </a:prstGeom>
        </p:spPr>
        <p:txBody>
          <a:bodyPr/>
          <a:lstStyle>
            <a:lvl1pPr marL="0" indent="0">
              <a:buNone/>
              <a:defRPr sz="1200"/>
            </a:lvl1pPr>
          </a:lstStyle>
          <a:p>
            <a:r>
              <a:rPr lang="de-DE" noProof="0"/>
              <a:t>Bild auf Platzhalter ziehen oder durch Klicken auf Symbol hinzufügen</a:t>
            </a:r>
            <a:endParaRPr lang="en-GB" noProof="0" dirty="0"/>
          </a:p>
        </p:txBody>
      </p:sp>
    </p:spTree>
    <p:extLst>
      <p:ext uri="{BB962C8B-B14F-4D97-AF65-F5344CB8AC3E}">
        <p14:creationId xmlns:p14="http://schemas.microsoft.com/office/powerpoint/2010/main" val="41039196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tandard page_02">
    <p:spTree>
      <p:nvGrpSpPr>
        <p:cNvPr id="1" name=""/>
        <p:cNvGrpSpPr/>
        <p:nvPr/>
      </p:nvGrpSpPr>
      <p:grpSpPr>
        <a:xfrm>
          <a:off x="0" y="0"/>
          <a:ext cx="0" cy="0"/>
          <a:chOff x="0" y="0"/>
          <a:chExt cx="0" cy="0"/>
        </a:xfrm>
      </p:grpSpPr>
      <p:sp>
        <p:nvSpPr>
          <p:cNvPr id="11" name="Rechteck 10"/>
          <p:cNvSpPr/>
          <p:nvPr userDrawn="1"/>
        </p:nvSpPr>
        <p:spPr>
          <a:xfrm>
            <a:off x="0" y="2928493"/>
            <a:ext cx="12192000" cy="3929507"/>
          </a:xfrm>
          <a:prstGeom prst="rect">
            <a:avLst/>
          </a:prstGeom>
          <a:gradFill>
            <a:gsLst>
              <a:gs pos="0">
                <a:srgbClr val="6699CC">
                  <a:alpha val="40000"/>
                </a:srgbClr>
              </a:gs>
              <a:gs pos="100000">
                <a:srgbClr val="FFFFFF"/>
              </a:gs>
            </a:gsLst>
            <a:lin ang="16200000" scaled="0"/>
          </a:gradFill>
          <a:ln w="12700">
            <a:noFill/>
          </a:ln>
        </p:spPr>
        <p:style>
          <a:lnRef idx="2">
            <a:schemeClr val="accent1">
              <a:shade val="50000"/>
            </a:schemeClr>
          </a:lnRef>
          <a:fillRef idx="1">
            <a:schemeClr val="accent1"/>
          </a:fillRef>
          <a:effectRef idx="0">
            <a:schemeClr val="accent1"/>
          </a:effectRef>
          <a:fontRef idx="minor">
            <a:schemeClr val="lt1"/>
          </a:fontRef>
        </p:style>
        <p:txBody>
          <a:bodyPr lIns="96000" tIns="96000" rIns="96000" bIns="96000" rtlCol="0" anchor="ctr"/>
          <a:lstStyle/>
          <a:p>
            <a:pPr algn="ctr"/>
            <a:endParaRPr lang="en-GB" sz="1867" noProof="0" dirty="0">
              <a:solidFill>
                <a:schemeClr val="tx1"/>
              </a:solidFill>
              <a:latin typeface="Arial" panose="020B0604020202020204" pitchFamily="34" charset="0"/>
              <a:cs typeface="Arial" panose="020B0604020202020204" pitchFamily="34" charset="0"/>
            </a:endParaRPr>
          </a:p>
        </p:txBody>
      </p:sp>
      <p:sp>
        <p:nvSpPr>
          <p:cNvPr id="3" name="Inhaltsplatzhalt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de-DE" noProof="0"/>
              <a:t>Mastertextformat bearbeiten</a:t>
            </a:r>
          </a:p>
          <a:p>
            <a:pPr lvl="1"/>
            <a:r>
              <a:rPr lang="de-DE" noProof="0"/>
              <a:t>Zweite Ebene</a:t>
            </a:r>
          </a:p>
          <a:p>
            <a:pPr lvl="2"/>
            <a:r>
              <a:rPr lang="de-DE" noProof="0"/>
              <a:t>Dritte Ebene</a:t>
            </a:r>
          </a:p>
          <a:p>
            <a:pPr lvl="3"/>
            <a:r>
              <a:rPr lang="de-DE" noProof="0"/>
              <a:t>Vierte Ebene</a:t>
            </a:r>
          </a:p>
          <a:p>
            <a:pPr lvl="4"/>
            <a:r>
              <a:rPr lang="de-DE" noProof="0"/>
              <a:t>Fünfte Ebene</a:t>
            </a:r>
            <a:endParaRPr lang="en-GB" noProof="0" dirty="0"/>
          </a:p>
        </p:txBody>
      </p:sp>
      <p:pic>
        <p:nvPicPr>
          <p:cNvPr id="9" name="Grafik 8"/>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485924" y="6485508"/>
            <a:ext cx="840360" cy="254013"/>
          </a:xfrm>
          <a:prstGeom prst="rect">
            <a:avLst/>
          </a:prstGeom>
        </p:spPr>
      </p:pic>
      <p:cxnSp>
        <p:nvCxnSpPr>
          <p:cNvPr id="7" name="Gerade Verbindung 6"/>
          <p:cNvCxnSpPr/>
          <p:nvPr userDrawn="1"/>
        </p:nvCxnSpPr>
        <p:spPr>
          <a:xfrm>
            <a:off x="0" y="971453"/>
            <a:ext cx="12192000" cy="0"/>
          </a:xfrm>
          <a:prstGeom prst="line">
            <a:avLst/>
          </a:prstGeom>
          <a:ln w="12700">
            <a:solidFill>
              <a:srgbClr val="003366"/>
            </a:solidFill>
          </a:ln>
          <a:effectLst/>
        </p:spPr>
        <p:style>
          <a:lnRef idx="2">
            <a:schemeClr val="accent1"/>
          </a:lnRef>
          <a:fillRef idx="0">
            <a:schemeClr val="accent1"/>
          </a:fillRef>
          <a:effectRef idx="1">
            <a:schemeClr val="accent1"/>
          </a:effectRef>
          <a:fontRef idx="minor">
            <a:schemeClr val="tx1"/>
          </a:fontRef>
        </p:style>
      </p:cxnSp>
      <p:sp>
        <p:nvSpPr>
          <p:cNvPr id="4" name="Datumsplatzhalter 3"/>
          <p:cNvSpPr>
            <a:spLocks noGrp="1"/>
          </p:cNvSpPr>
          <p:nvPr>
            <p:ph type="dt" sz="half" idx="10"/>
          </p:nvPr>
        </p:nvSpPr>
        <p:spPr>
          <a:xfrm>
            <a:off x="10092428" y="6547611"/>
            <a:ext cx="846387" cy="205184"/>
          </a:xfrm>
        </p:spPr>
        <p:txBody>
          <a:bodyPr/>
          <a:lstStyle>
            <a:lvl1pPr>
              <a:defRPr>
                <a:latin typeface="Arial" panose="020B0604020202020204" pitchFamily="34" charset="0"/>
                <a:cs typeface="Arial" panose="020B0604020202020204" pitchFamily="34" charset="0"/>
              </a:defRPr>
            </a:lvl1pPr>
          </a:lstStyle>
          <a:p>
            <a:fld id="{B3E07332-38B6-41B2-81EE-18FB39B43C71}" type="datetime1">
              <a:rPr lang="en-GB" smtClean="0"/>
              <a:pPr/>
              <a:t>18/06/2020</a:t>
            </a:fld>
            <a:endParaRPr lang="en-GB" dirty="0"/>
          </a:p>
        </p:txBody>
      </p:sp>
      <p:sp>
        <p:nvSpPr>
          <p:cNvPr id="5" name="Fußzeilenplatzhalter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en-GB" dirty="0"/>
              <a:t>Presentation title, date, author</a:t>
            </a:r>
          </a:p>
        </p:txBody>
      </p:sp>
      <p:sp>
        <p:nvSpPr>
          <p:cNvPr id="8" name="Titel 7"/>
          <p:cNvSpPr>
            <a:spLocks noGrp="1"/>
          </p:cNvSpPr>
          <p:nvPr>
            <p:ph type="title"/>
          </p:nvPr>
        </p:nvSpPr>
        <p:spPr>
          <a:xfrm>
            <a:off x="490100" y="104583"/>
            <a:ext cx="11211800" cy="738664"/>
          </a:xfrm>
        </p:spPr>
        <p:txBody>
          <a:bodyPr/>
          <a:lstStyle>
            <a:lvl1pPr>
              <a:defRPr sz="4800">
                <a:latin typeface="Arial" panose="020B0604020202020204" pitchFamily="34" charset="0"/>
                <a:cs typeface="Arial" panose="020B0604020202020204" pitchFamily="34" charset="0"/>
              </a:defRPr>
            </a:lvl1pPr>
          </a:lstStyle>
          <a:p>
            <a:r>
              <a:rPr lang="de-DE" noProof="0"/>
              <a:t>Mastertitelformat bearbeiten</a:t>
            </a:r>
            <a:endParaRPr lang="en-GB" noProof="0" dirty="0"/>
          </a:p>
        </p:txBody>
      </p:sp>
      <p:sp>
        <p:nvSpPr>
          <p:cNvPr id="12" name="TextBox 11"/>
          <p:cNvSpPr txBox="1"/>
          <p:nvPr userDrawn="1"/>
        </p:nvSpPr>
        <p:spPr>
          <a:xfrm>
            <a:off x="11510103" y="6543469"/>
            <a:ext cx="209993" cy="205121"/>
          </a:xfrm>
          <a:prstGeom prst="rect">
            <a:avLst/>
          </a:prstGeom>
        </p:spPr>
        <p:txBody>
          <a:bodyPr vert="horz" wrap="none" lIns="0" tIns="0" rIns="0" bIns="0" rtlCol="0" anchor="ctr">
            <a:spAutoFit/>
          </a:bodyPr>
          <a:lstStyle>
            <a:defPPr>
              <a:defRPr lang="de-DE"/>
            </a:defPPr>
            <a:lvl1pPr algn="r">
              <a:defRPr sz="1000">
                <a:solidFill>
                  <a:schemeClr val="bg1">
                    <a:lumMod val="50000"/>
                  </a:schemeClr>
                </a:solidFill>
                <a:latin typeface="Arial" panose="020B0604020202020204" pitchFamily="34" charset="0"/>
                <a:cs typeface="Arial" panose="020B0604020202020204" pitchFamily="34" charset="0"/>
              </a:defRPr>
            </a:lvl1pPr>
          </a:lstStyle>
          <a:p>
            <a:pPr lvl="0"/>
            <a:fld id="{FC6BA210-D9CA-4C39-B162-87302BF8280D}" type="slidenum">
              <a:rPr lang="en-GB" sz="1333" smtClean="0"/>
              <a:t>‹#›</a:t>
            </a:fld>
            <a:endParaRPr lang="en-GB" sz="1333" dirty="0"/>
          </a:p>
        </p:txBody>
      </p:sp>
    </p:spTree>
    <p:extLst>
      <p:ext uri="{BB962C8B-B14F-4D97-AF65-F5344CB8AC3E}">
        <p14:creationId xmlns:p14="http://schemas.microsoft.com/office/powerpoint/2010/main" val="1261093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userDrawn="1">
  <p:cSld name="Standard page_01">
    <p:spTree>
      <p:nvGrpSpPr>
        <p:cNvPr id="1" name=""/>
        <p:cNvGrpSpPr/>
        <p:nvPr/>
      </p:nvGrpSpPr>
      <p:grpSpPr>
        <a:xfrm>
          <a:off x="0" y="0"/>
          <a:ext cx="0" cy="0"/>
          <a:chOff x="0" y="0"/>
          <a:chExt cx="0" cy="0"/>
        </a:xfrm>
      </p:grpSpPr>
      <p:sp>
        <p:nvSpPr>
          <p:cNvPr id="9" name="Rechteck 8"/>
          <p:cNvSpPr/>
          <p:nvPr userDrawn="1"/>
        </p:nvSpPr>
        <p:spPr>
          <a:xfrm>
            <a:off x="0" y="2928493"/>
            <a:ext cx="12192000" cy="3929507"/>
          </a:xfrm>
          <a:prstGeom prst="rect">
            <a:avLst/>
          </a:prstGeom>
          <a:gradFill>
            <a:gsLst>
              <a:gs pos="0">
                <a:srgbClr val="6699CC">
                  <a:alpha val="40000"/>
                </a:srgbClr>
              </a:gs>
              <a:gs pos="100000">
                <a:srgbClr val="FFFFFF"/>
              </a:gs>
            </a:gsLst>
            <a:lin ang="16200000" scaled="0"/>
          </a:gradFill>
          <a:ln w="12700">
            <a:noFill/>
          </a:ln>
        </p:spPr>
        <p:style>
          <a:lnRef idx="2">
            <a:schemeClr val="accent1">
              <a:shade val="50000"/>
            </a:schemeClr>
          </a:lnRef>
          <a:fillRef idx="1">
            <a:schemeClr val="accent1"/>
          </a:fillRef>
          <a:effectRef idx="0">
            <a:schemeClr val="accent1"/>
          </a:effectRef>
          <a:fontRef idx="minor">
            <a:schemeClr val="lt1"/>
          </a:fontRef>
        </p:style>
        <p:txBody>
          <a:bodyPr lIns="96000" tIns="96000" rIns="96000" bIns="96000" rtlCol="0" anchor="ctr"/>
          <a:lstStyle/>
          <a:p>
            <a:pPr algn="ctr"/>
            <a:endParaRPr lang="en-GB" sz="1867" dirty="0">
              <a:solidFill>
                <a:prstClr val="black"/>
              </a:solidFill>
            </a:endParaRPr>
          </a:p>
        </p:txBody>
      </p:sp>
      <p:pic>
        <p:nvPicPr>
          <p:cNvPr id="7" name="Grafik 6"/>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485924" y="6485508"/>
            <a:ext cx="840360" cy="254013"/>
          </a:xfrm>
          <a:prstGeom prst="rect">
            <a:avLst/>
          </a:prstGeom>
        </p:spPr>
      </p:pic>
      <p:cxnSp>
        <p:nvCxnSpPr>
          <p:cNvPr id="5" name="Gerade Verbindung 4"/>
          <p:cNvCxnSpPr/>
          <p:nvPr userDrawn="1"/>
        </p:nvCxnSpPr>
        <p:spPr>
          <a:xfrm>
            <a:off x="0" y="971453"/>
            <a:ext cx="12192000" cy="0"/>
          </a:xfrm>
          <a:prstGeom prst="line">
            <a:avLst/>
          </a:prstGeom>
          <a:ln w="12700">
            <a:solidFill>
              <a:srgbClr val="003366"/>
            </a:solidFill>
          </a:ln>
          <a:effectLst/>
        </p:spPr>
        <p:style>
          <a:lnRef idx="2">
            <a:schemeClr val="accent1"/>
          </a:lnRef>
          <a:fillRef idx="0">
            <a:schemeClr val="accent1"/>
          </a:fillRef>
          <a:effectRef idx="1">
            <a:schemeClr val="accent1"/>
          </a:effectRef>
          <a:fontRef idx="minor">
            <a:schemeClr val="tx1"/>
          </a:fontRef>
        </p:style>
      </p:cxnSp>
      <p:sp>
        <p:nvSpPr>
          <p:cNvPr id="3" name="Datumsplatzhalter 2"/>
          <p:cNvSpPr>
            <a:spLocks noGrp="1"/>
          </p:cNvSpPr>
          <p:nvPr>
            <p:ph type="dt" sz="half" idx="10"/>
          </p:nvPr>
        </p:nvSpPr>
        <p:spPr/>
        <p:txBody>
          <a:bodyPr/>
          <a:lstStyle/>
          <a:p>
            <a:fld id="{3A4F5901-183E-4A00-9284-9EF186007567}" type="datetime1">
              <a:rPr lang="en-GB" smtClean="0">
                <a:solidFill>
                  <a:prstClr val="white">
                    <a:lumMod val="50000"/>
                  </a:prstClr>
                </a:solidFill>
              </a:rPr>
              <a:pPr/>
              <a:t>18/06/2020</a:t>
            </a:fld>
            <a:endParaRPr lang="en-GB" dirty="0">
              <a:solidFill>
                <a:prstClr val="white">
                  <a:lumMod val="50000"/>
                </a:prstClr>
              </a:solidFill>
            </a:endParaRPr>
          </a:p>
        </p:txBody>
      </p:sp>
      <p:sp>
        <p:nvSpPr>
          <p:cNvPr id="4" name="Fußzeilenplatzhalter 3"/>
          <p:cNvSpPr>
            <a:spLocks noGrp="1"/>
          </p:cNvSpPr>
          <p:nvPr>
            <p:ph type="ftr" sz="quarter" idx="11"/>
          </p:nvPr>
        </p:nvSpPr>
        <p:spPr/>
        <p:txBody>
          <a:bodyPr/>
          <a:lstStyle/>
          <a:p>
            <a:r>
              <a:rPr lang="en-GB" dirty="0">
                <a:solidFill>
                  <a:prstClr val="white">
                    <a:lumMod val="50000"/>
                  </a:prstClr>
                </a:solidFill>
              </a:rPr>
              <a:t>Presentation title, date, author</a:t>
            </a:r>
          </a:p>
        </p:txBody>
      </p:sp>
      <p:sp>
        <p:nvSpPr>
          <p:cNvPr id="6" name="Foliennummernplatzhalter 5"/>
          <p:cNvSpPr>
            <a:spLocks noGrp="1"/>
          </p:cNvSpPr>
          <p:nvPr>
            <p:ph type="sldNum" sz="quarter" idx="12"/>
          </p:nvPr>
        </p:nvSpPr>
        <p:spPr/>
        <p:txBody>
          <a:bodyPr/>
          <a:lstStyle/>
          <a:p>
            <a:fld id="{143B55C4-4F5A-416B-997D-6CE47EB0A945}" type="slidenum">
              <a:rPr lang="en-GB" smtClean="0">
                <a:solidFill>
                  <a:prstClr val="white">
                    <a:lumMod val="50000"/>
                  </a:prstClr>
                </a:solidFill>
              </a:rPr>
              <a:pPr/>
              <a:t>‹#›</a:t>
            </a:fld>
            <a:endParaRPr lang="en-GB" dirty="0">
              <a:solidFill>
                <a:prstClr val="white">
                  <a:lumMod val="50000"/>
                </a:prstClr>
              </a:solidFill>
            </a:endParaRPr>
          </a:p>
        </p:txBody>
      </p:sp>
      <p:sp>
        <p:nvSpPr>
          <p:cNvPr id="8" name="Titel 7"/>
          <p:cNvSpPr>
            <a:spLocks noGrp="1"/>
          </p:cNvSpPr>
          <p:nvPr>
            <p:ph type="title"/>
          </p:nvPr>
        </p:nvSpPr>
        <p:spPr/>
        <p:txBody>
          <a:bodyPr/>
          <a:lstStyle/>
          <a:p>
            <a:r>
              <a:rPr lang="de-DE" noProof="0"/>
              <a:t>Mastertitelformat bearbeiten</a:t>
            </a:r>
            <a:endParaRPr lang="en-GB" noProof="0" dirty="0"/>
          </a:p>
        </p:txBody>
      </p:sp>
    </p:spTree>
    <p:extLst>
      <p:ext uri="{BB962C8B-B14F-4D97-AF65-F5344CB8AC3E}">
        <p14:creationId xmlns:p14="http://schemas.microsoft.com/office/powerpoint/2010/main" val="5931398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userDrawn="1">
  <p:cSld name="Standard page_02">
    <p:spTree>
      <p:nvGrpSpPr>
        <p:cNvPr id="1" name=""/>
        <p:cNvGrpSpPr/>
        <p:nvPr/>
      </p:nvGrpSpPr>
      <p:grpSpPr>
        <a:xfrm>
          <a:off x="0" y="0"/>
          <a:ext cx="0" cy="0"/>
          <a:chOff x="0" y="0"/>
          <a:chExt cx="0" cy="0"/>
        </a:xfrm>
      </p:grpSpPr>
      <p:sp>
        <p:nvSpPr>
          <p:cNvPr id="11" name="Rechteck 10"/>
          <p:cNvSpPr/>
          <p:nvPr userDrawn="1"/>
        </p:nvSpPr>
        <p:spPr>
          <a:xfrm>
            <a:off x="0" y="2928493"/>
            <a:ext cx="12192000" cy="3929507"/>
          </a:xfrm>
          <a:prstGeom prst="rect">
            <a:avLst/>
          </a:prstGeom>
          <a:gradFill>
            <a:gsLst>
              <a:gs pos="0">
                <a:srgbClr val="6699CC">
                  <a:alpha val="40000"/>
                </a:srgbClr>
              </a:gs>
              <a:gs pos="100000">
                <a:srgbClr val="FFFFFF"/>
              </a:gs>
            </a:gsLst>
            <a:lin ang="16200000" scaled="0"/>
          </a:gradFill>
          <a:ln w="12700">
            <a:noFill/>
          </a:ln>
        </p:spPr>
        <p:style>
          <a:lnRef idx="2">
            <a:schemeClr val="accent1">
              <a:shade val="50000"/>
            </a:schemeClr>
          </a:lnRef>
          <a:fillRef idx="1">
            <a:schemeClr val="accent1"/>
          </a:fillRef>
          <a:effectRef idx="0">
            <a:schemeClr val="accent1"/>
          </a:effectRef>
          <a:fontRef idx="minor">
            <a:schemeClr val="lt1"/>
          </a:fontRef>
        </p:style>
        <p:txBody>
          <a:bodyPr lIns="96000" tIns="96000" rIns="96000" bIns="96000" rtlCol="0" anchor="ctr"/>
          <a:lstStyle/>
          <a:p>
            <a:pPr algn="ctr"/>
            <a:endParaRPr lang="en-GB" sz="1867" dirty="0">
              <a:solidFill>
                <a:prstClr val="black"/>
              </a:solidFill>
            </a:endParaRPr>
          </a:p>
        </p:txBody>
      </p:sp>
      <p:sp>
        <p:nvSpPr>
          <p:cNvPr id="3" name="Inhaltsplatzhalter 2"/>
          <p:cNvSpPr>
            <a:spLocks noGrp="1"/>
          </p:cNvSpPr>
          <p:nvPr>
            <p:ph idx="1"/>
          </p:nvPr>
        </p:nvSpPr>
        <p:spPr/>
        <p:txBody>
          <a:bodyPr/>
          <a:lstStyle/>
          <a:p>
            <a:pPr lvl="0"/>
            <a:r>
              <a:rPr lang="de-DE" noProof="0"/>
              <a:t>Mastertextformat bearbeiten</a:t>
            </a:r>
          </a:p>
          <a:p>
            <a:pPr lvl="1"/>
            <a:r>
              <a:rPr lang="de-DE" noProof="0"/>
              <a:t>Zweite Ebene</a:t>
            </a:r>
          </a:p>
          <a:p>
            <a:pPr lvl="2"/>
            <a:r>
              <a:rPr lang="de-DE" noProof="0"/>
              <a:t>Dritte Ebene</a:t>
            </a:r>
          </a:p>
          <a:p>
            <a:pPr lvl="3"/>
            <a:r>
              <a:rPr lang="de-DE" noProof="0"/>
              <a:t>Vierte Ebene</a:t>
            </a:r>
          </a:p>
          <a:p>
            <a:pPr lvl="4"/>
            <a:r>
              <a:rPr lang="de-DE" noProof="0"/>
              <a:t>Fünfte Ebene</a:t>
            </a:r>
            <a:endParaRPr lang="en-GB" noProof="0" dirty="0"/>
          </a:p>
        </p:txBody>
      </p:sp>
      <p:pic>
        <p:nvPicPr>
          <p:cNvPr id="9" name="Grafik 8"/>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485924" y="6485508"/>
            <a:ext cx="840360" cy="254013"/>
          </a:xfrm>
          <a:prstGeom prst="rect">
            <a:avLst/>
          </a:prstGeom>
        </p:spPr>
      </p:pic>
      <p:cxnSp>
        <p:nvCxnSpPr>
          <p:cNvPr id="7" name="Gerade Verbindung 6"/>
          <p:cNvCxnSpPr/>
          <p:nvPr userDrawn="1"/>
        </p:nvCxnSpPr>
        <p:spPr>
          <a:xfrm>
            <a:off x="0" y="971453"/>
            <a:ext cx="12192000" cy="0"/>
          </a:xfrm>
          <a:prstGeom prst="line">
            <a:avLst/>
          </a:prstGeom>
          <a:ln w="12700">
            <a:solidFill>
              <a:srgbClr val="003366"/>
            </a:solidFill>
          </a:ln>
          <a:effectLst/>
        </p:spPr>
        <p:style>
          <a:lnRef idx="2">
            <a:schemeClr val="accent1"/>
          </a:lnRef>
          <a:fillRef idx="0">
            <a:schemeClr val="accent1"/>
          </a:fillRef>
          <a:effectRef idx="1">
            <a:schemeClr val="accent1"/>
          </a:effectRef>
          <a:fontRef idx="minor">
            <a:schemeClr val="tx1"/>
          </a:fontRef>
        </p:style>
      </p:cxnSp>
      <p:sp>
        <p:nvSpPr>
          <p:cNvPr id="4" name="Datumsplatzhalter 3"/>
          <p:cNvSpPr>
            <a:spLocks noGrp="1"/>
          </p:cNvSpPr>
          <p:nvPr>
            <p:ph type="dt" sz="half" idx="10"/>
          </p:nvPr>
        </p:nvSpPr>
        <p:spPr/>
        <p:txBody>
          <a:bodyPr/>
          <a:lstStyle/>
          <a:p>
            <a:fld id="{B3E07332-38B6-41B2-81EE-18FB39B43C71}" type="datetime1">
              <a:rPr lang="en-GB" smtClean="0">
                <a:solidFill>
                  <a:prstClr val="white">
                    <a:lumMod val="50000"/>
                  </a:prstClr>
                </a:solidFill>
              </a:rPr>
              <a:pPr/>
              <a:t>18/06/2020</a:t>
            </a:fld>
            <a:endParaRPr lang="en-GB" dirty="0">
              <a:solidFill>
                <a:prstClr val="white">
                  <a:lumMod val="50000"/>
                </a:prstClr>
              </a:solidFill>
            </a:endParaRPr>
          </a:p>
        </p:txBody>
      </p:sp>
      <p:sp>
        <p:nvSpPr>
          <p:cNvPr id="5" name="Fußzeilenplatzhalter 4"/>
          <p:cNvSpPr>
            <a:spLocks noGrp="1"/>
          </p:cNvSpPr>
          <p:nvPr>
            <p:ph type="ftr" sz="quarter" idx="11"/>
          </p:nvPr>
        </p:nvSpPr>
        <p:spPr/>
        <p:txBody>
          <a:bodyPr/>
          <a:lstStyle/>
          <a:p>
            <a:r>
              <a:rPr lang="en-GB" dirty="0">
                <a:solidFill>
                  <a:prstClr val="white">
                    <a:lumMod val="50000"/>
                  </a:prstClr>
                </a:solidFill>
              </a:rPr>
              <a:t>Presentation title, date, author</a:t>
            </a:r>
          </a:p>
        </p:txBody>
      </p:sp>
      <p:sp>
        <p:nvSpPr>
          <p:cNvPr id="6" name="Foliennummernplatzhalter 5"/>
          <p:cNvSpPr>
            <a:spLocks noGrp="1"/>
          </p:cNvSpPr>
          <p:nvPr>
            <p:ph type="sldNum" sz="quarter" idx="12"/>
          </p:nvPr>
        </p:nvSpPr>
        <p:spPr/>
        <p:txBody>
          <a:bodyPr/>
          <a:lstStyle/>
          <a:p>
            <a:fld id="{143B55C4-4F5A-416B-997D-6CE47EB0A945}" type="slidenum">
              <a:rPr lang="en-GB" smtClean="0">
                <a:solidFill>
                  <a:prstClr val="white">
                    <a:lumMod val="50000"/>
                  </a:prstClr>
                </a:solidFill>
              </a:rPr>
              <a:pPr/>
              <a:t>‹#›</a:t>
            </a:fld>
            <a:endParaRPr lang="en-GB" dirty="0">
              <a:solidFill>
                <a:prstClr val="white">
                  <a:lumMod val="50000"/>
                </a:prstClr>
              </a:solidFill>
            </a:endParaRPr>
          </a:p>
        </p:txBody>
      </p:sp>
      <p:sp>
        <p:nvSpPr>
          <p:cNvPr id="8" name="Titel 7"/>
          <p:cNvSpPr>
            <a:spLocks noGrp="1"/>
          </p:cNvSpPr>
          <p:nvPr>
            <p:ph type="title"/>
          </p:nvPr>
        </p:nvSpPr>
        <p:spPr>
          <a:xfrm>
            <a:off x="490100" y="104583"/>
            <a:ext cx="11211800" cy="738664"/>
          </a:xfrm>
        </p:spPr>
        <p:txBody>
          <a:bodyPr/>
          <a:lstStyle>
            <a:lvl1pPr>
              <a:defRPr sz="4800"/>
            </a:lvl1pPr>
          </a:lstStyle>
          <a:p>
            <a:r>
              <a:rPr lang="de-DE" noProof="0"/>
              <a:t>Mastertitelformat bearbeiten</a:t>
            </a:r>
            <a:endParaRPr lang="en-GB" noProof="0" dirty="0"/>
          </a:p>
        </p:txBody>
      </p:sp>
    </p:spTree>
    <p:extLst>
      <p:ext uri="{BB962C8B-B14F-4D97-AF65-F5344CB8AC3E}">
        <p14:creationId xmlns:p14="http://schemas.microsoft.com/office/powerpoint/2010/main" val="12955311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userDrawn="1">
  <p:cSld name="Standard page_03">
    <p:spTree>
      <p:nvGrpSpPr>
        <p:cNvPr id="1" name=""/>
        <p:cNvGrpSpPr/>
        <p:nvPr/>
      </p:nvGrpSpPr>
      <p:grpSpPr>
        <a:xfrm>
          <a:off x="0" y="0"/>
          <a:ext cx="0" cy="0"/>
          <a:chOff x="0" y="0"/>
          <a:chExt cx="0" cy="0"/>
        </a:xfrm>
      </p:grpSpPr>
      <p:sp>
        <p:nvSpPr>
          <p:cNvPr id="12" name="Rechteck 11"/>
          <p:cNvSpPr/>
          <p:nvPr userDrawn="1"/>
        </p:nvSpPr>
        <p:spPr>
          <a:xfrm>
            <a:off x="0" y="2928493"/>
            <a:ext cx="12192000" cy="3929507"/>
          </a:xfrm>
          <a:prstGeom prst="rect">
            <a:avLst/>
          </a:prstGeom>
          <a:gradFill>
            <a:gsLst>
              <a:gs pos="0">
                <a:srgbClr val="6699CC">
                  <a:alpha val="40000"/>
                </a:srgbClr>
              </a:gs>
              <a:gs pos="100000">
                <a:srgbClr val="FFFFFF"/>
              </a:gs>
            </a:gsLst>
            <a:lin ang="16200000" scaled="0"/>
          </a:gradFill>
          <a:ln w="12700">
            <a:noFill/>
          </a:ln>
        </p:spPr>
        <p:style>
          <a:lnRef idx="2">
            <a:schemeClr val="accent1">
              <a:shade val="50000"/>
            </a:schemeClr>
          </a:lnRef>
          <a:fillRef idx="1">
            <a:schemeClr val="accent1"/>
          </a:fillRef>
          <a:effectRef idx="0">
            <a:schemeClr val="accent1"/>
          </a:effectRef>
          <a:fontRef idx="minor">
            <a:schemeClr val="lt1"/>
          </a:fontRef>
        </p:style>
        <p:txBody>
          <a:bodyPr lIns="96000" tIns="96000" rIns="96000" bIns="96000" rtlCol="0" anchor="ctr"/>
          <a:lstStyle/>
          <a:p>
            <a:pPr algn="ctr"/>
            <a:endParaRPr lang="en-GB" sz="1867" dirty="0">
              <a:solidFill>
                <a:prstClr val="black"/>
              </a:solidFill>
            </a:endParaRPr>
          </a:p>
        </p:txBody>
      </p:sp>
      <p:sp>
        <p:nvSpPr>
          <p:cNvPr id="3" name="Inhaltsplatzhalter 2"/>
          <p:cNvSpPr>
            <a:spLocks noGrp="1"/>
          </p:cNvSpPr>
          <p:nvPr>
            <p:ph idx="1"/>
          </p:nvPr>
        </p:nvSpPr>
        <p:spPr/>
        <p:txBody>
          <a:bodyPr/>
          <a:lstStyle/>
          <a:p>
            <a:pPr lvl="0"/>
            <a:r>
              <a:rPr lang="de-DE" noProof="0"/>
              <a:t>Mastertextformat bearbeiten</a:t>
            </a:r>
          </a:p>
          <a:p>
            <a:pPr lvl="1"/>
            <a:r>
              <a:rPr lang="de-DE" noProof="0"/>
              <a:t>Zweite Ebene</a:t>
            </a:r>
          </a:p>
          <a:p>
            <a:pPr lvl="2"/>
            <a:r>
              <a:rPr lang="de-DE" noProof="0"/>
              <a:t>Dritte Ebene</a:t>
            </a:r>
          </a:p>
          <a:p>
            <a:pPr lvl="3"/>
            <a:r>
              <a:rPr lang="de-DE" noProof="0"/>
              <a:t>Vierte Ebene</a:t>
            </a:r>
          </a:p>
          <a:p>
            <a:pPr lvl="4"/>
            <a:r>
              <a:rPr lang="de-DE" noProof="0"/>
              <a:t>Fünfte Ebene</a:t>
            </a:r>
            <a:endParaRPr lang="en-GB" noProof="0" dirty="0"/>
          </a:p>
        </p:txBody>
      </p:sp>
      <p:cxnSp>
        <p:nvCxnSpPr>
          <p:cNvPr id="5" name="Gerade Verbindung 4"/>
          <p:cNvCxnSpPr/>
          <p:nvPr/>
        </p:nvCxnSpPr>
        <p:spPr>
          <a:xfrm>
            <a:off x="0" y="971453"/>
            <a:ext cx="12192000" cy="0"/>
          </a:xfrm>
          <a:prstGeom prst="line">
            <a:avLst/>
          </a:prstGeom>
          <a:ln w="12700">
            <a:solidFill>
              <a:srgbClr val="003366"/>
            </a:solidFill>
          </a:ln>
          <a:effectLst/>
        </p:spPr>
        <p:style>
          <a:lnRef idx="2">
            <a:schemeClr val="accent1"/>
          </a:lnRef>
          <a:fillRef idx="0">
            <a:schemeClr val="accent1"/>
          </a:fillRef>
          <a:effectRef idx="1">
            <a:schemeClr val="accent1"/>
          </a:effectRef>
          <a:fontRef idx="minor">
            <a:schemeClr val="tx1"/>
          </a:fontRef>
        </p:style>
      </p:cxnSp>
      <p:cxnSp>
        <p:nvCxnSpPr>
          <p:cNvPr id="11" name="Gerade Verbindung 10"/>
          <p:cNvCxnSpPr/>
          <p:nvPr userDrawn="1"/>
        </p:nvCxnSpPr>
        <p:spPr>
          <a:xfrm>
            <a:off x="0" y="971453"/>
            <a:ext cx="12192000" cy="0"/>
          </a:xfrm>
          <a:prstGeom prst="line">
            <a:avLst/>
          </a:prstGeom>
          <a:ln w="12700">
            <a:solidFill>
              <a:srgbClr val="003366"/>
            </a:solidFill>
          </a:ln>
          <a:effectLst/>
        </p:spPr>
        <p:style>
          <a:lnRef idx="2">
            <a:schemeClr val="accent1"/>
          </a:lnRef>
          <a:fillRef idx="0">
            <a:schemeClr val="accent1"/>
          </a:fillRef>
          <a:effectRef idx="1">
            <a:schemeClr val="accent1"/>
          </a:effectRef>
          <a:fontRef idx="minor">
            <a:schemeClr val="tx1"/>
          </a:fontRef>
        </p:style>
      </p:cxnSp>
      <p:pic>
        <p:nvPicPr>
          <p:cNvPr id="13" name="Grafik 12"/>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485924" y="6485508"/>
            <a:ext cx="840360" cy="254013"/>
          </a:xfrm>
          <a:prstGeom prst="rect">
            <a:avLst/>
          </a:prstGeom>
        </p:spPr>
      </p:pic>
      <p:sp>
        <p:nvSpPr>
          <p:cNvPr id="4" name="Titel 3"/>
          <p:cNvSpPr>
            <a:spLocks noGrp="1"/>
          </p:cNvSpPr>
          <p:nvPr>
            <p:ph type="title"/>
          </p:nvPr>
        </p:nvSpPr>
        <p:spPr/>
        <p:txBody>
          <a:bodyPr/>
          <a:lstStyle/>
          <a:p>
            <a:r>
              <a:rPr lang="de-DE" noProof="0"/>
              <a:t>Mastertitelformat bearbeiten</a:t>
            </a:r>
            <a:endParaRPr lang="en-GB" noProof="0" dirty="0"/>
          </a:p>
        </p:txBody>
      </p:sp>
      <p:sp>
        <p:nvSpPr>
          <p:cNvPr id="6" name="Datumsplatzhalter 5"/>
          <p:cNvSpPr>
            <a:spLocks noGrp="1"/>
          </p:cNvSpPr>
          <p:nvPr>
            <p:ph type="dt" sz="half" idx="10"/>
          </p:nvPr>
        </p:nvSpPr>
        <p:spPr/>
        <p:txBody>
          <a:bodyPr/>
          <a:lstStyle/>
          <a:p>
            <a:fld id="{1C661359-A780-4E12-A6C3-DC4E2163D090}" type="datetime1">
              <a:rPr lang="en-GB" smtClean="0">
                <a:solidFill>
                  <a:prstClr val="white">
                    <a:lumMod val="50000"/>
                  </a:prstClr>
                </a:solidFill>
              </a:rPr>
              <a:pPr/>
              <a:t>18/06/2020</a:t>
            </a:fld>
            <a:endParaRPr lang="en-GB" dirty="0">
              <a:solidFill>
                <a:prstClr val="white">
                  <a:lumMod val="50000"/>
                </a:prstClr>
              </a:solidFill>
            </a:endParaRPr>
          </a:p>
        </p:txBody>
      </p:sp>
      <p:sp>
        <p:nvSpPr>
          <p:cNvPr id="7" name="Fußzeilenplatzhalter 6"/>
          <p:cNvSpPr>
            <a:spLocks noGrp="1"/>
          </p:cNvSpPr>
          <p:nvPr>
            <p:ph type="ftr" sz="quarter" idx="11"/>
          </p:nvPr>
        </p:nvSpPr>
        <p:spPr/>
        <p:txBody>
          <a:bodyPr/>
          <a:lstStyle/>
          <a:p>
            <a:r>
              <a:rPr lang="en-GB" dirty="0">
                <a:solidFill>
                  <a:prstClr val="white">
                    <a:lumMod val="50000"/>
                  </a:prstClr>
                </a:solidFill>
              </a:rPr>
              <a:t>Presentation title, date, author</a:t>
            </a:r>
          </a:p>
        </p:txBody>
      </p:sp>
      <p:sp>
        <p:nvSpPr>
          <p:cNvPr id="8" name="Foliennummernplatzhalter 7"/>
          <p:cNvSpPr>
            <a:spLocks noGrp="1"/>
          </p:cNvSpPr>
          <p:nvPr>
            <p:ph type="sldNum" sz="quarter" idx="12"/>
          </p:nvPr>
        </p:nvSpPr>
        <p:spPr/>
        <p:txBody>
          <a:bodyPr/>
          <a:lstStyle/>
          <a:p>
            <a:fld id="{143B55C4-4F5A-416B-997D-6CE47EB0A945}" type="slidenum">
              <a:rPr lang="en-GB" smtClean="0">
                <a:solidFill>
                  <a:prstClr val="white">
                    <a:lumMod val="50000"/>
                  </a:prstClr>
                </a:solidFill>
              </a:rPr>
              <a:pPr/>
              <a:t>‹#›</a:t>
            </a:fld>
            <a:endParaRPr lang="en-GB" dirty="0">
              <a:solidFill>
                <a:prstClr val="white">
                  <a:lumMod val="50000"/>
                </a:prstClr>
              </a:solidFill>
            </a:endParaRPr>
          </a:p>
        </p:txBody>
      </p:sp>
    </p:spTree>
    <p:extLst>
      <p:ext uri="{BB962C8B-B14F-4D97-AF65-F5344CB8AC3E}">
        <p14:creationId xmlns:p14="http://schemas.microsoft.com/office/powerpoint/2010/main" val="13966640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preserve="1" userDrawn="1">
  <p:cSld name="Standard page_04">
    <p:spTree>
      <p:nvGrpSpPr>
        <p:cNvPr id="1" name=""/>
        <p:cNvGrpSpPr/>
        <p:nvPr/>
      </p:nvGrpSpPr>
      <p:grpSpPr>
        <a:xfrm>
          <a:off x="0" y="0"/>
          <a:ext cx="0" cy="0"/>
          <a:chOff x="0" y="0"/>
          <a:chExt cx="0" cy="0"/>
        </a:xfrm>
      </p:grpSpPr>
      <p:sp>
        <p:nvSpPr>
          <p:cNvPr id="12" name="Rechteck 11"/>
          <p:cNvSpPr/>
          <p:nvPr userDrawn="1"/>
        </p:nvSpPr>
        <p:spPr>
          <a:xfrm>
            <a:off x="0" y="2928493"/>
            <a:ext cx="12192000" cy="3929507"/>
          </a:xfrm>
          <a:prstGeom prst="rect">
            <a:avLst/>
          </a:prstGeom>
          <a:gradFill>
            <a:gsLst>
              <a:gs pos="0">
                <a:srgbClr val="6699CC">
                  <a:alpha val="40000"/>
                </a:srgbClr>
              </a:gs>
              <a:gs pos="100000">
                <a:srgbClr val="FFFFFF"/>
              </a:gs>
            </a:gsLst>
            <a:lin ang="16200000" scaled="0"/>
          </a:gradFill>
          <a:ln w="12700">
            <a:noFill/>
          </a:ln>
        </p:spPr>
        <p:style>
          <a:lnRef idx="2">
            <a:schemeClr val="accent1">
              <a:shade val="50000"/>
            </a:schemeClr>
          </a:lnRef>
          <a:fillRef idx="1">
            <a:schemeClr val="accent1"/>
          </a:fillRef>
          <a:effectRef idx="0">
            <a:schemeClr val="accent1"/>
          </a:effectRef>
          <a:fontRef idx="minor">
            <a:schemeClr val="lt1"/>
          </a:fontRef>
        </p:style>
        <p:txBody>
          <a:bodyPr lIns="96000" tIns="96000" rIns="96000" bIns="96000" rtlCol="0" anchor="ctr"/>
          <a:lstStyle/>
          <a:p>
            <a:pPr algn="ctr"/>
            <a:endParaRPr lang="en-GB" sz="1867" dirty="0">
              <a:solidFill>
                <a:prstClr val="black"/>
              </a:solidFill>
            </a:endParaRPr>
          </a:p>
        </p:txBody>
      </p:sp>
      <p:cxnSp>
        <p:nvCxnSpPr>
          <p:cNvPr id="5" name="Gerade Verbindung 4"/>
          <p:cNvCxnSpPr/>
          <p:nvPr/>
        </p:nvCxnSpPr>
        <p:spPr>
          <a:xfrm>
            <a:off x="0" y="971453"/>
            <a:ext cx="12192000" cy="0"/>
          </a:xfrm>
          <a:prstGeom prst="line">
            <a:avLst/>
          </a:prstGeom>
          <a:ln w="12700">
            <a:solidFill>
              <a:srgbClr val="003366"/>
            </a:solidFill>
          </a:ln>
          <a:effectLst/>
        </p:spPr>
        <p:style>
          <a:lnRef idx="2">
            <a:schemeClr val="accent1"/>
          </a:lnRef>
          <a:fillRef idx="0">
            <a:schemeClr val="accent1"/>
          </a:fillRef>
          <a:effectRef idx="1">
            <a:schemeClr val="accent1"/>
          </a:effectRef>
          <a:fontRef idx="minor">
            <a:schemeClr val="tx1"/>
          </a:fontRef>
        </p:style>
      </p:cxnSp>
      <p:cxnSp>
        <p:nvCxnSpPr>
          <p:cNvPr id="11" name="Gerade Verbindung 10"/>
          <p:cNvCxnSpPr/>
          <p:nvPr userDrawn="1"/>
        </p:nvCxnSpPr>
        <p:spPr>
          <a:xfrm>
            <a:off x="0" y="971453"/>
            <a:ext cx="12192000" cy="0"/>
          </a:xfrm>
          <a:prstGeom prst="line">
            <a:avLst/>
          </a:prstGeom>
          <a:ln w="12700">
            <a:solidFill>
              <a:srgbClr val="003366"/>
            </a:solidFill>
          </a:ln>
          <a:effectLst/>
        </p:spPr>
        <p:style>
          <a:lnRef idx="2">
            <a:schemeClr val="accent1"/>
          </a:lnRef>
          <a:fillRef idx="0">
            <a:schemeClr val="accent1"/>
          </a:fillRef>
          <a:effectRef idx="1">
            <a:schemeClr val="accent1"/>
          </a:effectRef>
          <a:fontRef idx="minor">
            <a:schemeClr val="tx1"/>
          </a:fontRef>
        </p:style>
      </p:cxnSp>
      <p:pic>
        <p:nvPicPr>
          <p:cNvPr id="13" name="Grafik 12"/>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485924" y="6485508"/>
            <a:ext cx="840360" cy="254013"/>
          </a:xfrm>
          <a:prstGeom prst="rect">
            <a:avLst/>
          </a:prstGeom>
        </p:spPr>
      </p:pic>
      <p:sp>
        <p:nvSpPr>
          <p:cNvPr id="14" name="Inhaltsplatzhalter 2"/>
          <p:cNvSpPr>
            <a:spLocks noGrp="1"/>
          </p:cNvSpPr>
          <p:nvPr>
            <p:ph idx="1"/>
          </p:nvPr>
        </p:nvSpPr>
        <p:spPr>
          <a:xfrm>
            <a:off x="2362098" y="1600201"/>
            <a:ext cx="7488001" cy="4525963"/>
          </a:xfrm>
        </p:spPr>
        <p:txBody>
          <a:bodyPr/>
          <a:lstStyle>
            <a:lvl1pPr marL="0" indent="0">
              <a:spcBef>
                <a:spcPts val="800"/>
              </a:spcBef>
              <a:buNone/>
              <a:defRPr/>
            </a:lvl1pPr>
            <a:lvl2pPr marL="243411" indent="-243411">
              <a:spcBef>
                <a:spcPts val="800"/>
              </a:spcBef>
              <a:buFont typeface="BISans" panose="02000503040000020004" pitchFamily="2" charset="0"/>
              <a:buChar char="•"/>
              <a:defRPr/>
            </a:lvl2pPr>
            <a:lvl3pPr marL="478355" indent="-234945">
              <a:buFont typeface="Arial" panose="020B0604020202020204" pitchFamily="34" charset="0"/>
              <a:buChar char="–"/>
              <a:defRPr/>
            </a:lvl3pPr>
          </a:lstStyle>
          <a:p>
            <a:pPr lvl="0"/>
            <a:r>
              <a:rPr lang="de-DE" noProof="0"/>
              <a:t>Mastertextformat bearbeiten</a:t>
            </a:r>
          </a:p>
          <a:p>
            <a:pPr lvl="1"/>
            <a:r>
              <a:rPr lang="de-DE" noProof="0"/>
              <a:t>Zweite Ebene</a:t>
            </a:r>
          </a:p>
          <a:p>
            <a:pPr lvl="2"/>
            <a:r>
              <a:rPr lang="de-DE" noProof="0"/>
              <a:t>Dritte Ebene</a:t>
            </a:r>
          </a:p>
        </p:txBody>
      </p:sp>
      <p:sp>
        <p:nvSpPr>
          <p:cNvPr id="3" name="Datumsplatzhalter 2"/>
          <p:cNvSpPr>
            <a:spLocks noGrp="1"/>
          </p:cNvSpPr>
          <p:nvPr>
            <p:ph type="dt" sz="half" idx="10"/>
          </p:nvPr>
        </p:nvSpPr>
        <p:spPr/>
        <p:txBody>
          <a:bodyPr/>
          <a:lstStyle/>
          <a:p>
            <a:fld id="{C111D5BD-A427-4B29-9DEE-6B9E4BFFF318}" type="datetime1">
              <a:rPr lang="en-GB" smtClean="0">
                <a:solidFill>
                  <a:prstClr val="white">
                    <a:lumMod val="50000"/>
                  </a:prstClr>
                </a:solidFill>
              </a:rPr>
              <a:pPr/>
              <a:t>18/06/2020</a:t>
            </a:fld>
            <a:endParaRPr lang="en-GB" dirty="0">
              <a:solidFill>
                <a:prstClr val="white">
                  <a:lumMod val="50000"/>
                </a:prstClr>
              </a:solidFill>
            </a:endParaRPr>
          </a:p>
        </p:txBody>
      </p:sp>
      <p:sp>
        <p:nvSpPr>
          <p:cNvPr id="4" name="Fußzeilenplatzhalter 3"/>
          <p:cNvSpPr>
            <a:spLocks noGrp="1"/>
          </p:cNvSpPr>
          <p:nvPr>
            <p:ph type="ftr" sz="quarter" idx="11"/>
          </p:nvPr>
        </p:nvSpPr>
        <p:spPr/>
        <p:txBody>
          <a:bodyPr/>
          <a:lstStyle/>
          <a:p>
            <a:r>
              <a:rPr lang="en-GB" dirty="0">
                <a:solidFill>
                  <a:prstClr val="white">
                    <a:lumMod val="50000"/>
                  </a:prstClr>
                </a:solidFill>
              </a:rPr>
              <a:t>Presentation title, date, author</a:t>
            </a:r>
          </a:p>
        </p:txBody>
      </p:sp>
      <p:sp>
        <p:nvSpPr>
          <p:cNvPr id="6" name="Foliennummernplatzhalter 5"/>
          <p:cNvSpPr>
            <a:spLocks noGrp="1"/>
          </p:cNvSpPr>
          <p:nvPr>
            <p:ph type="sldNum" sz="quarter" idx="12"/>
          </p:nvPr>
        </p:nvSpPr>
        <p:spPr/>
        <p:txBody>
          <a:bodyPr/>
          <a:lstStyle/>
          <a:p>
            <a:fld id="{143B55C4-4F5A-416B-997D-6CE47EB0A945}" type="slidenum">
              <a:rPr lang="en-GB" smtClean="0">
                <a:solidFill>
                  <a:prstClr val="white">
                    <a:lumMod val="50000"/>
                  </a:prstClr>
                </a:solidFill>
              </a:rPr>
              <a:pPr/>
              <a:t>‹#›</a:t>
            </a:fld>
            <a:endParaRPr lang="en-GB" dirty="0">
              <a:solidFill>
                <a:prstClr val="white">
                  <a:lumMod val="50000"/>
                </a:prstClr>
              </a:solidFill>
            </a:endParaRPr>
          </a:p>
        </p:txBody>
      </p:sp>
      <p:sp>
        <p:nvSpPr>
          <p:cNvPr id="7" name="Titel 6"/>
          <p:cNvSpPr>
            <a:spLocks noGrp="1"/>
          </p:cNvSpPr>
          <p:nvPr>
            <p:ph type="title"/>
          </p:nvPr>
        </p:nvSpPr>
        <p:spPr/>
        <p:txBody>
          <a:bodyPr/>
          <a:lstStyle/>
          <a:p>
            <a:r>
              <a:rPr lang="de-DE" noProof="0"/>
              <a:t>Mastertitelformat bearbeiten</a:t>
            </a:r>
            <a:endParaRPr lang="en-GB" noProof="0" dirty="0"/>
          </a:p>
        </p:txBody>
      </p:sp>
    </p:spTree>
    <p:extLst>
      <p:ext uri="{BB962C8B-B14F-4D97-AF65-F5344CB8AC3E}">
        <p14:creationId xmlns:p14="http://schemas.microsoft.com/office/powerpoint/2010/main" val="6162017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preserve="1" userDrawn="1">
  <p:cSld name="Diagram slide_01">
    <p:spTree>
      <p:nvGrpSpPr>
        <p:cNvPr id="1" name=""/>
        <p:cNvGrpSpPr/>
        <p:nvPr/>
      </p:nvGrpSpPr>
      <p:grpSpPr>
        <a:xfrm>
          <a:off x="0" y="0"/>
          <a:ext cx="0" cy="0"/>
          <a:chOff x="0" y="0"/>
          <a:chExt cx="0" cy="0"/>
        </a:xfrm>
      </p:grpSpPr>
      <p:sp>
        <p:nvSpPr>
          <p:cNvPr id="14" name="Rechteck 13"/>
          <p:cNvSpPr/>
          <p:nvPr userDrawn="1"/>
        </p:nvSpPr>
        <p:spPr>
          <a:xfrm>
            <a:off x="0" y="2928493"/>
            <a:ext cx="12192000" cy="3929507"/>
          </a:xfrm>
          <a:prstGeom prst="rect">
            <a:avLst/>
          </a:prstGeom>
          <a:gradFill>
            <a:gsLst>
              <a:gs pos="0">
                <a:srgbClr val="6699CC">
                  <a:alpha val="40000"/>
                </a:srgbClr>
              </a:gs>
              <a:gs pos="100000">
                <a:srgbClr val="FFFFFF"/>
              </a:gs>
            </a:gsLst>
            <a:lin ang="16200000" scaled="0"/>
          </a:gradFill>
          <a:ln w="12700">
            <a:noFill/>
          </a:ln>
        </p:spPr>
        <p:style>
          <a:lnRef idx="2">
            <a:schemeClr val="accent1">
              <a:shade val="50000"/>
            </a:schemeClr>
          </a:lnRef>
          <a:fillRef idx="1">
            <a:schemeClr val="accent1"/>
          </a:fillRef>
          <a:effectRef idx="0">
            <a:schemeClr val="accent1"/>
          </a:effectRef>
          <a:fontRef idx="minor">
            <a:schemeClr val="lt1"/>
          </a:fontRef>
        </p:style>
        <p:txBody>
          <a:bodyPr lIns="96000" tIns="96000" rIns="96000" bIns="96000" rtlCol="0" anchor="ctr"/>
          <a:lstStyle/>
          <a:p>
            <a:pPr algn="ctr"/>
            <a:endParaRPr lang="en-GB" sz="1867" dirty="0">
              <a:solidFill>
                <a:prstClr val="black"/>
              </a:solidFill>
            </a:endParaRPr>
          </a:p>
        </p:txBody>
      </p:sp>
      <p:sp>
        <p:nvSpPr>
          <p:cNvPr id="15" name="Rechteck 14"/>
          <p:cNvSpPr/>
          <p:nvPr userDrawn="1"/>
        </p:nvSpPr>
        <p:spPr>
          <a:xfrm>
            <a:off x="0" y="1380787"/>
            <a:ext cx="12192000" cy="3929507"/>
          </a:xfrm>
          <a:prstGeom prst="rect">
            <a:avLst/>
          </a:prstGeom>
          <a:gradFill>
            <a:gsLst>
              <a:gs pos="0">
                <a:srgbClr val="6699CC">
                  <a:alpha val="40000"/>
                </a:srgbClr>
              </a:gs>
              <a:gs pos="100000">
                <a:srgbClr val="FFFFFF"/>
              </a:gs>
            </a:gsLst>
            <a:lin ang="16200000" scaled="0"/>
          </a:gradFill>
          <a:ln w="12700">
            <a:noFill/>
          </a:ln>
        </p:spPr>
        <p:style>
          <a:lnRef idx="2">
            <a:schemeClr val="accent1">
              <a:shade val="50000"/>
            </a:schemeClr>
          </a:lnRef>
          <a:fillRef idx="1">
            <a:schemeClr val="accent1"/>
          </a:fillRef>
          <a:effectRef idx="0">
            <a:schemeClr val="accent1"/>
          </a:effectRef>
          <a:fontRef idx="minor">
            <a:schemeClr val="lt1"/>
          </a:fontRef>
        </p:style>
        <p:txBody>
          <a:bodyPr lIns="96000" tIns="96000" rIns="96000" bIns="96000" rtlCol="0" anchor="ctr"/>
          <a:lstStyle/>
          <a:p>
            <a:pPr algn="ctr"/>
            <a:endParaRPr lang="en-GB" sz="1867" dirty="0">
              <a:solidFill>
                <a:prstClr val="black"/>
              </a:solidFill>
            </a:endParaRPr>
          </a:p>
        </p:txBody>
      </p:sp>
      <p:sp>
        <p:nvSpPr>
          <p:cNvPr id="3" name="Inhaltsplatzhalter 2"/>
          <p:cNvSpPr>
            <a:spLocks noGrp="1"/>
          </p:cNvSpPr>
          <p:nvPr>
            <p:ph idx="1"/>
          </p:nvPr>
        </p:nvSpPr>
        <p:spPr>
          <a:xfrm>
            <a:off x="490101" y="1600202"/>
            <a:ext cx="3912567" cy="3710092"/>
          </a:xfrm>
        </p:spPr>
        <p:txBody>
          <a:bodyPr/>
          <a:lstStyle/>
          <a:p>
            <a:pPr lvl="0"/>
            <a:r>
              <a:rPr lang="de-DE" noProof="0"/>
              <a:t>Mastertextformat bearbeiten</a:t>
            </a:r>
          </a:p>
          <a:p>
            <a:pPr lvl="1"/>
            <a:r>
              <a:rPr lang="de-DE" noProof="0"/>
              <a:t>Zweite Ebene</a:t>
            </a:r>
          </a:p>
          <a:p>
            <a:pPr lvl="2"/>
            <a:r>
              <a:rPr lang="de-DE" noProof="0"/>
              <a:t>Dritte Ebene</a:t>
            </a:r>
          </a:p>
          <a:p>
            <a:pPr lvl="3"/>
            <a:r>
              <a:rPr lang="de-DE" noProof="0"/>
              <a:t>Vierte Ebene</a:t>
            </a:r>
          </a:p>
          <a:p>
            <a:pPr lvl="4"/>
            <a:r>
              <a:rPr lang="de-DE" noProof="0"/>
              <a:t>Fünfte Ebene</a:t>
            </a:r>
            <a:endParaRPr lang="en-GB" noProof="0" dirty="0"/>
          </a:p>
        </p:txBody>
      </p:sp>
      <p:cxnSp>
        <p:nvCxnSpPr>
          <p:cNvPr id="5" name="Gerade Verbindung 4"/>
          <p:cNvCxnSpPr/>
          <p:nvPr/>
        </p:nvCxnSpPr>
        <p:spPr>
          <a:xfrm>
            <a:off x="0" y="971453"/>
            <a:ext cx="12192000" cy="0"/>
          </a:xfrm>
          <a:prstGeom prst="line">
            <a:avLst/>
          </a:prstGeom>
          <a:ln w="12700">
            <a:solidFill>
              <a:srgbClr val="003366"/>
            </a:solidFill>
          </a:ln>
          <a:effectLst/>
        </p:spPr>
        <p:style>
          <a:lnRef idx="2">
            <a:schemeClr val="accent1"/>
          </a:lnRef>
          <a:fillRef idx="0">
            <a:schemeClr val="accent1"/>
          </a:fillRef>
          <a:effectRef idx="1">
            <a:schemeClr val="accent1"/>
          </a:effectRef>
          <a:fontRef idx="minor">
            <a:schemeClr val="tx1"/>
          </a:fontRef>
        </p:style>
      </p:cxnSp>
      <p:cxnSp>
        <p:nvCxnSpPr>
          <p:cNvPr id="13" name="Gerade Verbindung 12"/>
          <p:cNvCxnSpPr/>
          <p:nvPr userDrawn="1"/>
        </p:nvCxnSpPr>
        <p:spPr>
          <a:xfrm>
            <a:off x="0" y="971453"/>
            <a:ext cx="12192000" cy="0"/>
          </a:xfrm>
          <a:prstGeom prst="line">
            <a:avLst/>
          </a:prstGeom>
          <a:ln w="12700">
            <a:solidFill>
              <a:srgbClr val="003366"/>
            </a:solidFill>
          </a:ln>
          <a:effectLst/>
        </p:spPr>
        <p:style>
          <a:lnRef idx="2">
            <a:schemeClr val="accent1"/>
          </a:lnRef>
          <a:fillRef idx="0">
            <a:schemeClr val="accent1"/>
          </a:fillRef>
          <a:effectRef idx="1">
            <a:schemeClr val="accent1"/>
          </a:effectRef>
          <a:fontRef idx="minor">
            <a:schemeClr val="tx1"/>
          </a:fontRef>
        </p:style>
      </p:cxnSp>
      <p:pic>
        <p:nvPicPr>
          <p:cNvPr id="11" name="Grafik 10"/>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485924" y="6485508"/>
            <a:ext cx="840360" cy="254013"/>
          </a:xfrm>
          <a:prstGeom prst="rect">
            <a:avLst/>
          </a:prstGeom>
        </p:spPr>
      </p:pic>
      <p:sp>
        <p:nvSpPr>
          <p:cNvPr id="4" name="Datumsplatzhalter 3"/>
          <p:cNvSpPr>
            <a:spLocks noGrp="1"/>
          </p:cNvSpPr>
          <p:nvPr>
            <p:ph type="dt" sz="half" idx="10"/>
          </p:nvPr>
        </p:nvSpPr>
        <p:spPr/>
        <p:txBody>
          <a:bodyPr/>
          <a:lstStyle/>
          <a:p>
            <a:fld id="{19D781AB-E714-4F09-8D28-226A45E82554}" type="datetime1">
              <a:rPr lang="en-GB" smtClean="0">
                <a:solidFill>
                  <a:prstClr val="white">
                    <a:lumMod val="50000"/>
                  </a:prstClr>
                </a:solidFill>
              </a:rPr>
              <a:pPr/>
              <a:t>18/06/2020</a:t>
            </a:fld>
            <a:endParaRPr lang="en-GB" dirty="0">
              <a:solidFill>
                <a:prstClr val="white">
                  <a:lumMod val="50000"/>
                </a:prstClr>
              </a:solidFill>
            </a:endParaRPr>
          </a:p>
        </p:txBody>
      </p:sp>
      <p:sp>
        <p:nvSpPr>
          <p:cNvPr id="6" name="Fußzeilenplatzhalter 5"/>
          <p:cNvSpPr>
            <a:spLocks noGrp="1"/>
          </p:cNvSpPr>
          <p:nvPr>
            <p:ph type="ftr" sz="quarter" idx="11"/>
          </p:nvPr>
        </p:nvSpPr>
        <p:spPr/>
        <p:txBody>
          <a:bodyPr/>
          <a:lstStyle/>
          <a:p>
            <a:r>
              <a:rPr lang="en-GB" dirty="0">
                <a:solidFill>
                  <a:prstClr val="white">
                    <a:lumMod val="50000"/>
                  </a:prstClr>
                </a:solidFill>
              </a:rPr>
              <a:t>Presentation title, date, author</a:t>
            </a:r>
          </a:p>
        </p:txBody>
      </p:sp>
      <p:sp>
        <p:nvSpPr>
          <p:cNvPr id="7" name="Foliennummernplatzhalter 6"/>
          <p:cNvSpPr>
            <a:spLocks noGrp="1"/>
          </p:cNvSpPr>
          <p:nvPr>
            <p:ph type="sldNum" sz="quarter" idx="12"/>
          </p:nvPr>
        </p:nvSpPr>
        <p:spPr/>
        <p:txBody>
          <a:bodyPr/>
          <a:lstStyle/>
          <a:p>
            <a:fld id="{143B55C4-4F5A-416B-997D-6CE47EB0A945}" type="slidenum">
              <a:rPr lang="en-GB" smtClean="0">
                <a:solidFill>
                  <a:prstClr val="white">
                    <a:lumMod val="50000"/>
                  </a:prstClr>
                </a:solidFill>
              </a:rPr>
              <a:pPr/>
              <a:t>‹#›</a:t>
            </a:fld>
            <a:endParaRPr lang="en-GB" dirty="0">
              <a:solidFill>
                <a:prstClr val="white">
                  <a:lumMod val="50000"/>
                </a:prstClr>
              </a:solidFill>
            </a:endParaRPr>
          </a:p>
        </p:txBody>
      </p:sp>
      <p:sp>
        <p:nvSpPr>
          <p:cNvPr id="8" name="Titel 7"/>
          <p:cNvSpPr>
            <a:spLocks noGrp="1"/>
          </p:cNvSpPr>
          <p:nvPr>
            <p:ph type="title"/>
          </p:nvPr>
        </p:nvSpPr>
        <p:spPr/>
        <p:txBody>
          <a:bodyPr/>
          <a:lstStyle/>
          <a:p>
            <a:r>
              <a:rPr lang="de-DE" noProof="0"/>
              <a:t>Mastertitelformat bearbeiten</a:t>
            </a:r>
            <a:endParaRPr lang="en-GB" noProof="0" dirty="0"/>
          </a:p>
        </p:txBody>
      </p:sp>
    </p:spTree>
    <p:extLst>
      <p:ext uri="{BB962C8B-B14F-4D97-AF65-F5344CB8AC3E}">
        <p14:creationId xmlns:p14="http://schemas.microsoft.com/office/powerpoint/2010/main" val="10703060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userDrawn="1">
  <p:cSld name="Text slide_01">
    <p:spTree>
      <p:nvGrpSpPr>
        <p:cNvPr id="1" name=""/>
        <p:cNvGrpSpPr/>
        <p:nvPr/>
      </p:nvGrpSpPr>
      <p:grpSpPr>
        <a:xfrm>
          <a:off x="0" y="0"/>
          <a:ext cx="0" cy="0"/>
          <a:chOff x="0" y="0"/>
          <a:chExt cx="0" cy="0"/>
        </a:xfrm>
      </p:grpSpPr>
      <p:sp>
        <p:nvSpPr>
          <p:cNvPr id="12" name="Rechteck 11"/>
          <p:cNvSpPr/>
          <p:nvPr userDrawn="1"/>
        </p:nvSpPr>
        <p:spPr>
          <a:xfrm>
            <a:off x="0" y="2928493"/>
            <a:ext cx="12192000" cy="3929507"/>
          </a:xfrm>
          <a:prstGeom prst="rect">
            <a:avLst/>
          </a:prstGeom>
          <a:gradFill>
            <a:gsLst>
              <a:gs pos="0">
                <a:srgbClr val="6699CC">
                  <a:alpha val="40000"/>
                </a:srgbClr>
              </a:gs>
              <a:gs pos="100000">
                <a:srgbClr val="FFFFFF"/>
              </a:gs>
            </a:gsLst>
            <a:lin ang="16200000" scaled="0"/>
          </a:gradFill>
          <a:ln w="12700">
            <a:noFill/>
          </a:ln>
        </p:spPr>
        <p:style>
          <a:lnRef idx="2">
            <a:schemeClr val="accent1">
              <a:shade val="50000"/>
            </a:schemeClr>
          </a:lnRef>
          <a:fillRef idx="1">
            <a:schemeClr val="accent1"/>
          </a:fillRef>
          <a:effectRef idx="0">
            <a:schemeClr val="accent1"/>
          </a:effectRef>
          <a:fontRef idx="minor">
            <a:schemeClr val="lt1"/>
          </a:fontRef>
        </p:style>
        <p:txBody>
          <a:bodyPr lIns="96000" tIns="96000" rIns="96000" bIns="96000" rtlCol="0" anchor="ctr"/>
          <a:lstStyle/>
          <a:p>
            <a:pPr algn="ctr"/>
            <a:endParaRPr lang="en-GB" sz="1867" dirty="0">
              <a:solidFill>
                <a:prstClr val="black"/>
              </a:solidFill>
            </a:endParaRPr>
          </a:p>
        </p:txBody>
      </p:sp>
      <p:sp>
        <p:nvSpPr>
          <p:cNvPr id="3" name="Inhaltsplatzhalter 2"/>
          <p:cNvSpPr>
            <a:spLocks noGrp="1"/>
          </p:cNvSpPr>
          <p:nvPr>
            <p:ph idx="1"/>
          </p:nvPr>
        </p:nvSpPr>
        <p:spPr>
          <a:xfrm>
            <a:off x="2362101" y="1935251"/>
            <a:ext cx="6754212" cy="1641475"/>
          </a:xfrm>
        </p:spPr>
        <p:txBody>
          <a:bodyPr>
            <a:spAutoFit/>
          </a:bodyPr>
          <a:lstStyle>
            <a:lvl1pPr>
              <a:defRPr sz="2133"/>
            </a:lvl1pPr>
            <a:lvl2pPr>
              <a:defRPr sz="2133"/>
            </a:lvl2pPr>
            <a:lvl3pPr>
              <a:defRPr sz="2133"/>
            </a:lvl3pPr>
            <a:lvl4pPr>
              <a:defRPr sz="2133"/>
            </a:lvl4pPr>
            <a:lvl5pPr>
              <a:defRPr sz="2133"/>
            </a:lvl5pPr>
          </a:lstStyle>
          <a:p>
            <a:pPr lvl="0"/>
            <a:r>
              <a:rPr lang="de-DE" noProof="0"/>
              <a:t>Mastertextformat bearbeiten</a:t>
            </a:r>
          </a:p>
          <a:p>
            <a:pPr lvl="1"/>
            <a:r>
              <a:rPr lang="de-DE" noProof="0"/>
              <a:t>Zweite Ebene</a:t>
            </a:r>
          </a:p>
          <a:p>
            <a:pPr lvl="2"/>
            <a:r>
              <a:rPr lang="de-DE" noProof="0"/>
              <a:t>Dritte Ebene</a:t>
            </a:r>
          </a:p>
          <a:p>
            <a:pPr lvl="3"/>
            <a:r>
              <a:rPr lang="de-DE" noProof="0"/>
              <a:t>Vierte Ebene</a:t>
            </a:r>
          </a:p>
          <a:p>
            <a:pPr lvl="4"/>
            <a:r>
              <a:rPr lang="de-DE" noProof="0"/>
              <a:t>Fünfte Ebene</a:t>
            </a:r>
            <a:endParaRPr lang="en-GB" noProof="0" dirty="0"/>
          </a:p>
        </p:txBody>
      </p:sp>
      <p:sp>
        <p:nvSpPr>
          <p:cNvPr id="15" name="Textplatzhalter 4"/>
          <p:cNvSpPr>
            <a:spLocks noGrp="1"/>
          </p:cNvSpPr>
          <p:nvPr>
            <p:ph type="body" sz="quarter" idx="10" hasCustomPrompt="1"/>
          </p:nvPr>
        </p:nvSpPr>
        <p:spPr>
          <a:xfrm>
            <a:off x="-226475" y="1038415"/>
            <a:ext cx="2318400" cy="2318400"/>
          </a:xfrm>
          <a:prstGeom prst="ellipse">
            <a:avLst/>
          </a:prstGeom>
          <a:solidFill>
            <a:srgbClr val="669999"/>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lvl1pPr marL="0" indent="0" algn="ctr">
              <a:buNone/>
              <a:defRPr lang="en-US" sz="2667" dirty="0" smtClean="0">
                <a:solidFill>
                  <a:schemeClr val="bg1"/>
                </a:solidFill>
                <a:latin typeface="+mj-lt"/>
              </a:defRPr>
            </a:lvl1pPr>
          </a:lstStyle>
          <a:p>
            <a:pPr marL="0" lvl="0" algn="ctr"/>
            <a:r>
              <a:rPr lang="en-GB" noProof="0" dirty="0"/>
              <a:t>Add. info [font size variable]</a:t>
            </a:r>
          </a:p>
        </p:txBody>
      </p:sp>
      <p:cxnSp>
        <p:nvCxnSpPr>
          <p:cNvPr id="6" name="Gerade Verbindung 5"/>
          <p:cNvCxnSpPr/>
          <p:nvPr/>
        </p:nvCxnSpPr>
        <p:spPr>
          <a:xfrm>
            <a:off x="0" y="1691647"/>
            <a:ext cx="12192000" cy="0"/>
          </a:xfrm>
          <a:prstGeom prst="line">
            <a:avLst/>
          </a:prstGeom>
          <a:ln w="12700">
            <a:solidFill>
              <a:srgbClr val="FF9900"/>
            </a:solidFill>
          </a:ln>
          <a:effectLst/>
        </p:spPr>
        <p:style>
          <a:lnRef idx="2">
            <a:schemeClr val="accent1"/>
          </a:lnRef>
          <a:fillRef idx="0">
            <a:schemeClr val="accent1"/>
          </a:fillRef>
          <a:effectRef idx="1">
            <a:schemeClr val="accent1"/>
          </a:effectRef>
          <a:fontRef idx="minor">
            <a:schemeClr val="tx1"/>
          </a:fontRef>
        </p:style>
      </p:cxnSp>
      <p:cxnSp>
        <p:nvCxnSpPr>
          <p:cNvPr id="11" name="Gerade Verbindung 10"/>
          <p:cNvCxnSpPr/>
          <p:nvPr userDrawn="1"/>
        </p:nvCxnSpPr>
        <p:spPr>
          <a:xfrm>
            <a:off x="0" y="1691647"/>
            <a:ext cx="12192000" cy="0"/>
          </a:xfrm>
          <a:prstGeom prst="line">
            <a:avLst/>
          </a:prstGeom>
          <a:ln w="12700">
            <a:solidFill>
              <a:srgbClr val="FF9900"/>
            </a:solidFill>
          </a:ln>
          <a:effectLst/>
        </p:spPr>
        <p:style>
          <a:lnRef idx="2">
            <a:schemeClr val="accent1"/>
          </a:lnRef>
          <a:fillRef idx="0">
            <a:schemeClr val="accent1"/>
          </a:fillRef>
          <a:effectRef idx="1">
            <a:schemeClr val="accent1"/>
          </a:effectRef>
          <a:fontRef idx="minor">
            <a:schemeClr val="tx1"/>
          </a:fontRef>
        </p:style>
      </p:cxnSp>
      <p:pic>
        <p:nvPicPr>
          <p:cNvPr id="13" name="Grafik 12"/>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485924" y="6485508"/>
            <a:ext cx="840360" cy="254013"/>
          </a:xfrm>
          <a:prstGeom prst="rect">
            <a:avLst/>
          </a:prstGeom>
        </p:spPr>
      </p:pic>
      <p:sp>
        <p:nvSpPr>
          <p:cNvPr id="4" name="Datumsplatzhalter 3"/>
          <p:cNvSpPr>
            <a:spLocks noGrp="1"/>
          </p:cNvSpPr>
          <p:nvPr>
            <p:ph type="dt" sz="half" idx="12"/>
          </p:nvPr>
        </p:nvSpPr>
        <p:spPr/>
        <p:txBody>
          <a:bodyPr/>
          <a:lstStyle/>
          <a:p>
            <a:fld id="{EC17428A-2D47-45E0-A069-3589CCCD6CCB}" type="datetime1">
              <a:rPr lang="en-GB" smtClean="0">
                <a:solidFill>
                  <a:prstClr val="white">
                    <a:lumMod val="50000"/>
                  </a:prstClr>
                </a:solidFill>
              </a:rPr>
              <a:pPr/>
              <a:t>18/06/2020</a:t>
            </a:fld>
            <a:endParaRPr lang="en-GB" dirty="0">
              <a:solidFill>
                <a:prstClr val="white">
                  <a:lumMod val="50000"/>
                </a:prstClr>
              </a:solidFill>
            </a:endParaRPr>
          </a:p>
        </p:txBody>
      </p:sp>
      <p:sp>
        <p:nvSpPr>
          <p:cNvPr id="5" name="Fußzeilenplatzhalter 4"/>
          <p:cNvSpPr>
            <a:spLocks noGrp="1"/>
          </p:cNvSpPr>
          <p:nvPr>
            <p:ph type="ftr" sz="quarter" idx="13"/>
          </p:nvPr>
        </p:nvSpPr>
        <p:spPr/>
        <p:txBody>
          <a:bodyPr/>
          <a:lstStyle/>
          <a:p>
            <a:r>
              <a:rPr lang="en-GB" dirty="0">
                <a:solidFill>
                  <a:prstClr val="white">
                    <a:lumMod val="50000"/>
                  </a:prstClr>
                </a:solidFill>
              </a:rPr>
              <a:t>Presentation title, date, author</a:t>
            </a:r>
          </a:p>
        </p:txBody>
      </p:sp>
      <p:sp>
        <p:nvSpPr>
          <p:cNvPr id="7" name="Foliennummernplatzhalter 6"/>
          <p:cNvSpPr>
            <a:spLocks noGrp="1"/>
          </p:cNvSpPr>
          <p:nvPr>
            <p:ph type="sldNum" sz="quarter" idx="14"/>
          </p:nvPr>
        </p:nvSpPr>
        <p:spPr/>
        <p:txBody>
          <a:bodyPr/>
          <a:lstStyle/>
          <a:p>
            <a:fld id="{143B55C4-4F5A-416B-997D-6CE47EB0A945}" type="slidenum">
              <a:rPr lang="en-GB" smtClean="0">
                <a:solidFill>
                  <a:prstClr val="white">
                    <a:lumMod val="50000"/>
                  </a:prstClr>
                </a:solidFill>
              </a:rPr>
              <a:pPr/>
              <a:t>‹#›</a:t>
            </a:fld>
            <a:endParaRPr lang="en-GB" dirty="0">
              <a:solidFill>
                <a:prstClr val="white">
                  <a:lumMod val="50000"/>
                </a:prstClr>
              </a:solidFill>
            </a:endParaRPr>
          </a:p>
        </p:txBody>
      </p:sp>
      <p:sp>
        <p:nvSpPr>
          <p:cNvPr id="8" name="Titel 7"/>
          <p:cNvSpPr>
            <a:spLocks noGrp="1"/>
          </p:cNvSpPr>
          <p:nvPr>
            <p:ph type="title"/>
          </p:nvPr>
        </p:nvSpPr>
        <p:spPr>
          <a:xfrm>
            <a:off x="2362100" y="879872"/>
            <a:ext cx="6754213" cy="492443"/>
          </a:xfrm>
        </p:spPr>
        <p:txBody>
          <a:bodyPr/>
          <a:lstStyle/>
          <a:p>
            <a:r>
              <a:rPr lang="de-DE" noProof="0"/>
              <a:t>Mastertitelformat bearbeiten</a:t>
            </a:r>
            <a:endParaRPr lang="en-GB" noProof="0" dirty="0"/>
          </a:p>
        </p:txBody>
      </p:sp>
    </p:spTree>
    <p:extLst>
      <p:ext uri="{BB962C8B-B14F-4D97-AF65-F5344CB8AC3E}">
        <p14:creationId xmlns:p14="http://schemas.microsoft.com/office/powerpoint/2010/main" val="20129146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preserve="1" userDrawn="1">
  <p:cSld name="Organisational chart_01">
    <p:spTree>
      <p:nvGrpSpPr>
        <p:cNvPr id="1" name=""/>
        <p:cNvGrpSpPr/>
        <p:nvPr/>
      </p:nvGrpSpPr>
      <p:grpSpPr>
        <a:xfrm>
          <a:off x="0" y="0"/>
          <a:ext cx="0" cy="0"/>
          <a:chOff x="0" y="0"/>
          <a:chExt cx="0" cy="0"/>
        </a:xfrm>
      </p:grpSpPr>
      <p:sp>
        <p:nvSpPr>
          <p:cNvPr id="11" name="Rechteck 10"/>
          <p:cNvSpPr/>
          <p:nvPr userDrawn="1"/>
        </p:nvSpPr>
        <p:spPr>
          <a:xfrm>
            <a:off x="0" y="2928493"/>
            <a:ext cx="12192000" cy="3929507"/>
          </a:xfrm>
          <a:prstGeom prst="rect">
            <a:avLst/>
          </a:prstGeom>
          <a:gradFill>
            <a:gsLst>
              <a:gs pos="0">
                <a:srgbClr val="6699CC">
                  <a:alpha val="40000"/>
                </a:srgbClr>
              </a:gs>
              <a:gs pos="100000">
                <a:srgbClr val="FFFFFF"/>
              </a:gs>
            </a:gsLst>
            <a:lin ang="16200000" scaled="0"/>
          </a:gradFill>
          <a:ln w="12700">
            <a:noFill/>
          </a:ln>
        </p:spPr>
        <p:style>
          <a:lnRef idx="2">
            <a:schemeClr val="accent1">
              <a:shade val="50000"/>
            </a:schemeClr>
          </a:lnRef>
          <a:fillRef idx="1">
            <a:schemeClr val="accent1"/>
          </a:fillRef>
          <a:effectRef idx="0">
            <a:schemeClr val="accent1"/>
          </a:effectRef>
          <a:fontRef idx="minor">
            <a:schemeClr val="lt1"/>
          </a:fontRef>
        </p:style>
        <p:txBody>
          <a:bodyPr lIns="96000" tIns="96000" rIns="96000" bIns="96000" rtlCol="0" anchor="ctr"/>
          <a:lstStyle/>
          <a:p>
            <a:pPr algn="ctr"/>
            <a:endParaRPr lang="en-GB" sz="1867" dirty="0">
              <a:solidFill>
                <a:prstClr val="black"/>
              </a:solidFill>
            </a:endParaRPr>
          </a:p>
        </p:txBody>
      </p:sp>
      <p:cxnSp>
        <p:nvCxnSpPr>
          <p:cNvPr id="5" name="Gerade Verbindung 4"/>
          <p:cNvCxnSpPr/>
          <p:nvPr/>
        </p:nvCxnSpPr>
        <p:spPr>
          <a:xfrm>
            <a:off x="0" y="2492389"/>
            <a:ext cx="12192000" cy="0"/>
          </a:xfrm>
          <a:prstGeom prst="line">
            <a:avLst/>
          </a:prstGeom>
          <a:ln w="12700">
            <a:solidFill>
              <a:srgbClr val="6699CC"/>
            </a:solidFill>
          </a:ln>
        </p:spPr>
        <p:style>
          <a:lnRef idx="1">
            <a:schemeClr val="accent1"/>
          </a:lnRef>
          <a:fillRef idx="0">
            <a:schemeClr val="accent1"/>
          </a:fillRef>
          <a:effectRef idx="0">
            <a:schemeClr val="accent1"/>
          </a:effectRef>
          <a:fontRef idx="minor">
            <a:schemeClr val="tx1"/>
          </a:fontRef>
        </p:style>
      </p:cxnSp>
      <p:cxnSp>
        <p:nvCxnSpPr>
          <p:cNvPr id="10" name="Gerade Verbindung 9"/>
          <p:cNvCxnSpPr/>
          <p:nvPr userDrawn="1"/>
        </p:nvCxnSpPr>
        <p:spPr>
          <a:xfrm>
            <a:off x="0" y="2492389"/>
            <a:ext cx="12192000" cy="0"/>
          </a:xfrm>
          <a:prstGeom prst="line">
            <a:avLst/>
          </a:prstGeom>
          <a:ln w="12700">
            <a:solidFill>
              <a:srgbClr val="6699CC"/>
            </a:solidFill>
          </a:ln>
        </p:spPr>
        <p:style>
          <a:lnRef idx="1">
            <a:schemeClr val="accent1"/>
          </a:lnRef>
          <a:fillRef idx="0">
            <a:schemeClr val="accent1"/>
          </a:fillRef>
          <a:effectRef idx="0">
            <a:schemeClr val="accent1"/>
          </a:effectRef>
          <a:fontRef idx="minor">
            <a:schemeClr val="tx1"/>
          </a:fontRef>
        </p:style>
      </p:cxnSp>
      <p:pic>
        <p:nvPicPr>
          <p:cNvPr id="12" name="Grafik 11"/>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485924" y="6485508"/>
            <a:ext cx="840360" cy="254013"/>
          </a:xfrm>
          <a:prstGeom prst="rect">
            <a:avLst/>
          </a:prstGeom>
        </p:spPr>
      </p:pic>
      <p:sp>
        <p:nvSpPr>
          <p:cNvPr id="3" name="Datumsplatzhalter 2"/>
          <p:cNvSpPr>
            <a:spLocks noGrp="1"/>
          </p:cNvSpPr>
          <p:nvPr>
            <p:ph type="dt" sz="half" idx="10"/>
          </p:nvPr>
        </p:nvSpPr>
        <p:spPr/>
        <p:txBody>
          <a:bodyPr/>
          <a:lstStyle/>
          <a:p>
            <a:fld id="{1EC6BB9B-C051-45A6-8B80-D4145CF47D8A}" type="datetime1">
              <a:rPr lang="en-GB" smtClean="0">
                <a:solidFill>
                  <a:prstClr val="white">
                    <a:lumMod val="50000"/>
                  </a:prstClr>
                </a:solidFill>
              </a:rPr>
              <a:pPr/>
              <a:t>18/06/2020</a:t>
            </a:fld>
            <a:endParaRPr lang="en-GB" dirty="0">
              <a:solidFill>
                <a:prstClr val="white">
                  <a:lumMod val="50000"/>
                </a:prstClr>
              </a:solidFill>
            </a:endParaRPr>
          </a:p>
        </p:txBody>
      </p:sp>
      <p:sp>
        <p:nvSpPr>
          <p:cNvPr id="4" name="Fußzeilenplatzhalter 3"/>
          <p:cNvSpPr>
            <a:spLocks noGrp="1"/>
          </p:cNvSpPr>
          <p:nvPr>
            <p:ph type="ftr" sz="quarter" idx="11"/>
          </p:nvPr>
        </p:nvSpPr>
        <p:spPr/>
        <p:txBody>
          <a:bodyPr/>
          <a:lstStyle/>
          <a:p>
            <a:r>
              <a:rPr lang="en-GB" dirty="0">
                <a:solidFill>
                  <a:prstClr val="white">
                    <a:lumMod val="50000"/>
                  </a:prstClr>
                </a:solidFill>
              </a:rPr>
              <a:t>Presentation title, date, author</a:t>
            </a:r>
          </a:p>
        </p:txBody>
      </p:sp>
      <p:sp>
        <p:nvSpPr>
          <p:cNvPr id="6" name="Foliennummernplatzhalter 5"/>
          <p:cNvSpPr>
            <a:spLocks noGrp="1"/>
          </p:cNvSpPr>
          <p:nvPr>
            <p:ph type="sldNum" sz="quarter" idx="12"/>
          </p:nvPr>
        </p:nvSpPr>
        <p:spPr/>
        <p:txBody>
          <a:bodyPr/>
          <a:lstStyle/>
          <a:p>
            <a:fld id="{143B55C4-4F5A-416B-997D-6CE47EB0A945}" type="slidenum">
              <a:rPr lang="en-GB" smtClean="0">
                <a:solidFill>
                  <a:prstClr val="white">
                    <a:lumMod val="50000"/>
                  </a:prstClr>
                </a:solidFill>
              </a:rPr>
              <a:pPr/>
              <a:t>‹#›</a:t>
            </a:fld>
            <a:endParaRPr lang="en-GB" dirty="0">
              <a:solidFill>
                <a:prstClr val="white">
                  <a:lumMod val="50000"/>
                </a:prstClr>
              </a:solidFill>
            </a:endParaRPr>
          </a:p>
        </p:txBody>
      </p:sp>
    </p:spTree>
    <p:extLst>
      <p:ext uri="{BB962C8B-B14F-4D97-AF65-F5344CB8AC3E}">
        <p14:creationId xmlns:p14="http://schemas.microsoft.com/office/powerpoint/2010/main" val="6964938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Stand-alone">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74E185D7-72A7-4578-96CD-5EF608923CBF}" type="datetime1">
              <a:rPr lang="en-GB" smtClean="0">
                <a:solidFill>
                  <a:prstClr val="white">
                    <a:lumMod val="50000"/>
                  </a:prstClr>
                </a:solidFill>
              </a:rPr>
              <a:pPr/>
              <a:t>18/06/2020</a:t>
            </a:fld>
            <a:endParaRPr lang="en-GB" dirty="0">
              <a:solidFill>
                <a:prstClr val="white">
                  <a:lumMod val="50000"/>
                </a:prstClr>
              </a:solidFill>
            </a:endParaRPr>
          </a:p>
        </p:txBody>
      </p:sp>
      <p:sp>
        <p:nvSpPr>
          <p:cNvPr id="5" name="Fußzeilenplatzhalter 4"/>
          <p:cNvSpPr>
            <a:spLocks noGrp="1"/>
          </p:cNvSpPr>
          <p:nvPr>
            <p:ph type="ftr" sz="quarter" idx="11"/>
          </p:nvPr>
        </p:nvSpPr>
        <p:spPr/>
        <p:txBody>
          <a:bodyPr/>
          <a:lstStyle/>
          <a:p>
            <a:r>
              <a:rPr lang="en-GB" dirty="0">
                <a:solidFill>
                  <a:prstClr val="white">
                    <a:lumMod val="50000"/>
                  </a:prstClr>
                </a:solidFill>
              </a:rPr>
              <a:t>Presentation title, date, author</a:t>
            </a:r>
          </a:p>
        </p:txBody>
      </p:sp>
      <p:sp>
        <p:nvSpPr>
          <p:cNvPr id="6" name="Foliennummernplatzhalter 5"/>
          <p:cNvSpPr>
            <a:spLocks noGrp="1"/>
          </p:cNvSpPr>
          <p:nvPr>
            <p:ph type="sldNum" sz="quarter" idx="12"/>
          </p:nvPr>
        </p:nvSpPr>
        <p:spPr/>
        <p:txBody>
          <a:bodyPr/>
          <a:lstStyle/>
          <a:p>
            <a:fld id="{143B55C4-4F5A-416B-997D-6CE47EB0A945}" type="slidenum">
              <a:rPr lang="en-GB" smtClean="0">
                <a:solidFill>
                  <a:prstClr val="white">
                    <a:lumMod val="50000"/>
                  </a:prstClr>
                </a:solidFill>
              </a:rPr>
              <a:pPr/>
              <a:t>‹#›</a:t>
            </a:fld>
            <a:endParaRPr lang="en-GB" dirty="0">
              <a:solidFill>
                <a:prstClr val="white">
                  <a:lumMod val="50000"/>
                </a:prstClr>
              </a:solidFill>
            </a:endParaRPr>
          </a:p>
        </p:txBody>
      </p:sp>
      <p:cxnSp>
        <p:nvCxnSpPr>
          <p:cNvPr id="7" name="Gerade Verbindung 6"/>
          <p:cNvCxnSpPr/>
          <p:nvPr userDrawn="1"/>
        </p:nvCxnSpPr>
        <p:spPr>
          <a:xfrm>
            <a:off x="0" y="971453"/>
            <a:ext cx="12192000" cy="0"/>
          </a:xfrm>
          <a:prstGeom prst="line">
            <a:avLst/>
          </a:prstGeom>
          <a:ln w="12700">
            <a:solidFill>
              <a:srgbClr val="003366"/>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8188137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Titel 36pt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90100" y="104583"/>
            <a:ext cx="11211800" cy="738664"/>
          </a:xfrm>
        </p:spPr>
        <p:txBody>
          <a:bodyPr/>
          <a:lstStyle>
            <a:lvl1pPr>
              <a:defRPr sz="4800">
                <a:solidFill>
                  <a:srgbClr val="003366"/>
                </a:solidFill>
              </a:defRPr>
            </a:lvl1pPr>
          </a:lstStyle>
          <a:p>
            <a:r>
              <a:rPr lang="de-DE" noProof="0"/>
              <a:t>Mastertitelformat bearbeiten</a:t>
            </a:r>
            <a:endParaRPr lang="en-GB" noProof="0" dirty="0"/>
          </a:p>
        </p:txBody>
      </p:sp>
      <p:sp>
        <p:nvSpPr>
          <p:cNvPr id="3" name="Inhaltsplatzhalter 2"/>
          <p:cNvSpPr>
            <a:spLocks noGrp="1"/>
          </p:cNvSpPr>
          <p:nvPr>
            <p:ph idx="1"/>
          </p:nvPr>
        </p:nvSpPr>
        <p:spPr/>
        <p:txBody>
          <a:bodyPr/>
          <a:lstStyle/>
          <a:p>
            <a:pPr lvl="0"/>
            <a:r>
              <a:rPr lang="de-DE" noProof="0"/>
              <a:t>Mastertextformat bearbeiten</a:t>
            </a:r>
          </a:p>
          <a:p>
            <a:pPr lvl="1"/>
            <a:r>
              <a:rPr lang="de-DE" noProof="0"/>
              <a:t>Zweite Ebene</a:t>
            </a:r>
          </a:p>
          <a:p>
            <a:pPr lvl="2"/>
            <a:r>
              <a:rPr lang="de-DE" noProof="0"/>
              <a:t>Dritte Ebene</a:t>
            </a:r>
          </a:p>
          <a:p>
            <a:pPr lvl="3"/>
            <a:r>
              <a:rPr lang="de-DE" noProof="0"/>
              <a:t>Vierte Ebene</a:t>
            </a:r>
          </a:p>
          <a:p>
            <a:pPr lvl="4"/>
            <a:r>
              <a:rPr lang="de-DE" noProof="0"/>
              <a:t>Fünfte Ebene</a:t>
            </a:r>
            <a:endParaRPr lang="en-GB" noProof="0" dirty="0"/>
          </a:p>
        </p:txBody>
      </p:sp>
      <p:sp>
        <p:nvSpPr>
          <p:cNvPr id="4" name="Datumsplatzhalter 3"/>
          <p:cNvSpPr>
            <a:spLocks noGrp="1"/>
          </p:cNvSpPr>
          <p:nvPr>
            <p:ph type="dt" sz="half" idx="10"/>
          </p:nvPr>
        </p:nvSpPr>
        <p:spPr/>
        <p:txBody>
          <a:bodyPr/>
          <a:lstStyle/>
          <a:p>
            <a:fld id="{B97B442D-D596-4A22-B59F-2B4C559DB2B8}" type="datetime1">
              <a:rPr lang="en-GB" smtClean="0">
                <a:solidFill>
                  <a:prstClr val="white">
                    <a:lumMod val="50000"/>
                  </a:prstClr>
                </a:solidFill>
              </a:rPr>
              <a:pPr/>
              <a:t>18/06/2020</a:t>
            </a:fld>
            <a:endParaRPr lang="en-GB" dirty="0">
              <a:solidFill>
                <a:prstClr val="white">
                  <a:lumMod val="50000"/>
                </a:prstClr>
              </a:solidFill>
            </a:endParaRPr>
          </a:p>
        </p:txBody>
      </p:sp>
      <p:sp>
        <p:nvSpPr>
          <p:cNvPr id="5" name="Fußzeilenplatzhalter 4"/>
          <p:cNvSpPr>
            <a:spLocks noGrp="1"/>
          </p:cNvSpPr>
          <p:nvPr>
            <p:ph type="ftr" sz="quarter" idx="11"/>
          </p:nvPr>
        </p:nvSpPr>
        <p:spPr/>
        <p:txBody>
          <a:bodyPr/>
          <a:lstStyle/>
          <a:p>
            <a:r>
              <a:rPr lang="en-GB" dirty="0">
                <a:solidFill>
                  <a:prstClr val="white">
                    <a:lumMod val="50000"/>
                  </a:prstClr>
                </a:solidFill>
              </a:rPr>
              <a:t>Presentation title, date, author</a:t>
            </a:r>
          </a:p>
        </p:txBody>
      </p:sp>
      <p:sp>
        <p:nvSpPr>
          <p:cNvPr id="6" name="Foliennummernplatzhalter 5"/>
          <p:cNvSpPr>
            <a:spLocks noGrp="1"/>
          </p:cNvSpPr>
          <p:nvPr>
            <p:ph type="sldNum" sz="quarter" idx="12"/>
          </p:nvPr>
        </p:nvSpPr>
        <p:spPr/>
        <p:txBody>
          <a:bodyPr/>
          <a:lstStyle/>
          <a:p>
            <a:fld id="{143B55C4-4F5A-416B-997D-6CE47EB0A945}" type="slidenum">
              <a:rPr lang="en-GB" smtClean="0">
                <a:solidFill>
                  <a:prstClr val="white">
                    <a:lumMod val="50000"/>
                  </a:prstClr>
                </a:solidFill>
              </a:rPr>
              <a:pPr/>
              <a:t>‹#›</a:t>
            </a:fld>
            <a:endParaRPr lang="en-GB" dirty="0">
              <a:solidFill>
                <a:prstClr val="white">
                  <a:lumMod val="50000"/>
                </a:prstClr>
              </a:solidFill>
            </a:endParaRPr>
          </a:p>
        </p:txBody>
      </p:sp>
      <p:cxnSp>
        <p:nvCxnSpPr>
          <p:cNvPr id="7" name="Gerade Verbindung 6"/>
          <p:cNvCxnSpPr/>
          <p:nvPr userDrawn="1"/>
        </p:nvCxnSpPr>
        <p:spPr>
          <a:xfrm>
            <a:off x="0" y="971453"/>
            <a:ext cx="12192000" cy="0"/>
          </a:xfrm>
          <a:prstGeom prst="line">
            <a:avLst/>
          </a:prstGeom>
          <a:ln w="12700">
            <a:solidFill>
              <a:srgbClr val="003366"/>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4153711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itel 24pt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90100" y="153349"/>
            <a:ext cx="11211800" cy="492443"/>
          </a:xfrm>
        </p:spPr>
        <p:txBody>
          <a:bodyPr/>
          <a:lstStyle>
            <a:lvl1pPr>
              <a:defRPr sz="3200">
                <a:solidFill>
                  <a:srgbClr val="003366"/>
                </a:solidFill>
              </a:defRPr>
            </a:lvl1pPr>
          </a:lstStyle>
          <a:p>
            <a:r>
              <a:rPr lang="de-DE" noProof="0"/>
              <a:t>Mastertitelformat bearbeiten</a:t>
            </a:r>
            <a:endParaRPr lang="en-GB" noProof="0" dirty="0"/>
          </a:p>
        </p:txBody>
      </p:sp>
      <p:sp>
        <p:nvSpPr>
          <p:cNvPr id="3" name="Inhaltsplatzhalter 2"/>
          <p:cNvSpPr>
            <a:spLocks noGrp="1"/>
          </p:cNvSpPr>
          <p:nvPr>
            <p:ph idx="1"/>
          </p:nvPr>
        </p:nvSpPr>
        <p:spPr/>
        <p:txBody>
          <a:bodyPr/>
          <a:lstStyle/>
          <a:p>
            <a:pPr lvl="0"/>
            <a:r>
              <a:rPr lang="de-DE" noProof="0"/>
              <a:t>Mastertextformat bearbeiten</a:t>
            </a:r>
          </a:p>
          <a:p>
            <a:pPr lvl="1"/>
            <a:r>
              <a:rPr lang="de-DE" noProof="0"/>
              <a:t>Zweite Ebene</a:t>
            </a:r>
          </a:p>
          <a:p>
            <a:pPr lvl="2"/>
            <a:r>
              <a:rPr lang="de-DE" noProof="0"/>
              <a:t>Dritte Ebene</a:t>
            </a:r>
          </a:p>
          <a:p>
            <a:pPr lvl="3"/>
            <a:r>
              <a:rPr lang="de-DE" noProof="0"/>
              <a:t>Vierte Ebene</a:t>
            </a:r>
          </a:p>
          <a:p>
            <a:pPr lvl="4"/>
            <a:r>
              <a:rPr lang="de-DE" noProof="0"/>
              <a:t>Fünfte Ebene</a:t>
            </a:r>
            <a:endParaRPr lang="en-GB" noProof="0" dirty="0"/>
          </a:p>
        </p:txBody>
      </p:sp>
      <p:sp>
        <p:nvSpPr>
          <p:cNvPr id="4" name="Datumsplatzhalter 3"/>
          <p:cNvSpPr>
            <a:spLocks noGrp="1"/>
          </p:cNvSpPr>
          <p:nvPr>
            <p:ph type="dt" sz="half" idx="10"/>
          </p:nvPr>
        </p:nvSpPr>
        <p:spPr/>
        <p:txBody>
          <a:bodyPr/>
          <a:lstStyle/>
          <a:p>
            <a:fld id="{98F3AA7F-89C7-4646-B972-BDD77134FD4C}" type="datetime1">
              <a:rPr lang="en-GB" smtClean="0">
                <a:solidFill>
                  <a:prstClr val="white">
                    <a:lumMod val="50000"/>
                  </a:prstClr>
                </a:solidFill>
              </a:rPr>
              <a:pPr/>
              <a:t>18/06/2020</a:t>
            </a:fld>
            <a:endParaRPr lang="en-GB" dirty="0">
              <a:solidFill>
                <a:prstClr val="white">
                  <a:lumMod val="50000"/>
                </a:prstClr>
              </a:solidFill>
            </a:endParaRPr>
          </a:p>
        </p:txBody>
      </p:sp>
      <p:sp>
        <p:nvSpPr>
          <p:cNvPr id="5" name="Fußzeilenplatzhalter 4"/>
          <p:cNvSpPr>
            <a:spLocks noGrp="1"/>
          </p:cNvSpPr>
          <p:nvPr>
            <p:ph type="ftr" sz="quarter" idx="11"/>
          </p:nvPr>
        </p:nvSpPr>
        <p:spPr/>
        <p:txBody>
          <a:bodyPr/>
          <a:lstStyle/>
          <a:p>
            <a:r>
              <a:rPr lang="en-GB" dirty="0">
                <a:solidFill>
                  <a:prstClr val="white">
                    <a:lumMod val="50000"/>
                  </a:prstClr>
                </a:solidFill>
              </a:rPr>
              <a:t>Presentation title, date, author</a:t>
            </a:r>
          </a:p>
        </p:txBody>
      </p:sp>
      <p:sp>
        <p:nvSpPr>
          <p:cNvPr id="6" name="Foliennummernplatzhalter 5"/>
          <p:cNvSpPr>
            <a:spLocks noGrp="1"/>
          </p:cNvSpPr>
          <p:nvPr>
            <p:ph type="sldNum" sz="quarter" idx="12"/>
          </p:nvPr>
        </p:nvSpPr>
        <p:spPr/>
        <p:txBody>
          <a:bodyPr/>
          <a:lstStyle/>
          <a:p>
            <a:fld id="{143B55C4-4F5A-416B-997D-6CE47EB0A945}" type="slidenum">
              <a:rPr lang="en-GB" smtClean="0">
                <a:solidFill>
                  <a:prstClr val="white">
                    <a:lumMod val="50000"/>
                  </a:prstClr>
                </a:solidFill>
              </a:rPr>
              <a:pPr/>
              <a:t>‹#›</a:t>
            </a:fld>
            <a:endParaRPr lang="en-GB" dirty="0">
              <a:solidFill>
                <a:prstClr val="white">
                  <a:lumMod val="50000"/>
                </a:prstClr>
              </a:solidFill>
            </a:endParaRPr>
          </a:p>
        </p:txBody>
      </p:sp>
      <p:cxnSp>
        <p:nvCxnSpPr>
          <p:cNvPr id="7" name="Gerade Verbindung 6"/>
          <p:cNvCxnSpPr/>
          <p:nvPr userDrawn="1"/>
        </p:nvCxnSpPr>
        <p:spPr>
          <a:xfrm>
            <a:off x="0" y="971453"/>
            <a:ext cx="12192000" cy="0"/>
          </a:xfrm>
          <a:prstGeom prst="line">
            <a:avLst/>
          </a:prstGeom>
          <a:ln w="12700">
            <a:solidFill>
              <a:srgbClr val="003366"/>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0132324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tand-alone">
    <p:spTree>
      <p:nvGrpSpPr>
        <p:cNvPr id="1" name=""/>
        <p:cNvGrpSpPr/>
        <p:nvPr/>
      </p:nvGrpSpPr>
      <p:grpSpPr>
        <a:xfrm>
          <a:off x="0" y="0"/>
          <a:ext cx="0" cy="0"/>
          <a:chOff x="0" y="0"/>
          <a:chExt cx="0" cy="0"/>
        </a:xfrm>
      </p:grpSpPr>
      <p:sp>
        <p:nvSpPr>
          <p:cNvPr id="4" name="Datumsplatzhalter 3"/>
          <p:cNvSpPr>
            <a:spLocks noGrp="1"/>
          </p:cNvSpPr>
          <p:nvPr>
            <p:ph type="dt" sz="half" idx="10"/>
          </p:nvPr>
        </p:nvSpPr>
        <p:spPr>
          <a:xfrm>
            <a:off x="10092428" y="6547611"/>
            <a:ext cx="846387" cy="205184"/>
          </a:xfrm>
        </p:spPr>
        <p:txBody>
          <a:bodyPr/>
          <a:lstStyle>
            <a:lvl1pPr>
              <a:defRPr>
                <a:latin typeface="Arial" panose="020B0604020202020204" pitchFamily="34" charset="0"/>
                <a:cs typeface="Arial" panose="020B0604020202020204" pitchFamily="34" charset="0"/>
              </a:defRPr>
            </a:lvl1pPr>
          </a:lstStyle>
          <a:p>
            <a:fld id="{74E185D7-72A7-4578-96CD-5EF608923CBF}" type="datetime1">
              <a:rPr lang="en-GB" smtClean="0"/>
              <a:pPr/>
              <a:t>18/06/2020</a:t>
            </a:fld>
            <a:endParaRPr lang="en-GB" dirty="0"/>
          </a:p>
        </p:txBody>
      </p:sp>
      <p:sp>
        <p:nvSpPr>
          <p:cNvPr id="5" name="Fußzeilenplatzhalter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en-GB" dirty="0"/>
              <a:t>Presentation title, date, author</a:t>
            </a:r>
          </a:p>
        </p:txBody>
      </p:sp>
      <p:sp>
        <p:nvSpPr>
          <p:cNvPr id="6" name="Foliennummernplatzhalter 5"/>
          <p:cNvSpPr>
            <a:spLocks noGrp="1"/>
          </p:cNvSpPr>
          <p:nvPr>
            <p:ph type="sldNum" sz="quarter" idx="12"/>
          </p:nvPr>
        </p:nvSpPr>
        <p:spPr>
          <a:xfrm>
            <a:off x="11492441" y="6547611"/>
            <a:ext cx="209459" cy="205184"/>
          </a:xfrm>
        </p:spPr>
        <p:txBody>
          <a:bodyPr/>
          <a:lstStyle>
            <a:lvl1pPr>
              <a:defRPr>
                <a:latin typeface="Arial" panose="020B0604020202020204" pitchFamily="34" charset="0"/>
                <a:cs typeface="Arial" panose="020B0604020202020204" pitchFamily="34" charset="0"/>
              </a:defRPr>
            </a:lvl1pPr>
          </a:lstStyle>
          <a:p>
            <a:fld id="{143B55C4-4F5A-416B-997D-6CE47EB0A945}" type="slidenum">
              <a:rPr lang="en-GB" smtClean="0"/>
              <a:pPr/>
              <a:t>‹#›</a:t>
            </a:fld>
            <a:endParaRPr lang="en-GB" dirty="0"/>
          </a:p>
        </p:txBody>
      </p:sp>
      <p:cxnSp>
        <p:nvCxnSpPr>
          <p:cNvPr id="7" name="Gerade Verbindung 6"/>
          <p:cNvCxnSpPr/>
          <p:nvPr userDrawn="1"/>
        </p:nvCxnSpPr>
        <p:spPr>
          <a:xfrm>
            <a:off x="0" y="971453"/>
            <a:ext cx="12192000" cy="0"/>
          </a:xfrm>
          <a:prstGeom prst="line">
            <a:avLst/>
          </a:prstGeom>
          <a:ln w="12700">
            <a:solidFill>
              <a:srgbClr val="003366"/>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7853459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preserve="1" userDrawn="1">
  <p:cSld name="Standard page_05">
    <p:spTree>
      <p:nvGrpSpPr>
        <p:cNvPr id="1" name=""/>
        <p:cNvGrpSpPr/>
        <p:nvPr/>
      </p:nvGrpSpPr>
      <p:grpSpPr>
        <a:xfrm>
          <a:off x="0" y="0"/>
          <a:ext cx="0" cy="0"/>
          <a:chOff x="0" y="0"/>
          <a:chExt cx="0" cy="0"/>
        </a:xfrm>
      </p:grpSpPr>
      <p:sp>
        <p:nvSpPr>
          <p:cNvPr id="3" name="Inhaltsplatzhalter 2"/>
          <p:cNvSpPr>
            <a:spLocks noGrp="1"/>
          </p:cNvSpPr>
          <p:nvPr>
            <p:ph idx="1"/>
          </p:nvPr>
        </p:nvSpPr>
        <p:spPr>
          <a:xfrm>
            <a:off x="2362098" y="1600201"/>
            <a:ext cx="7488001" cy="4525963"/>
          </a:xfrm>
        </p:spPr>
        <p:txBody>
          <a:bodyPr/>
          <a:lstStyle>
            <a:lvl1pPr marL="0" indent="0">
              <a:spcBef>
                <a:spcPts val="800"/>
              </a:spcBef>
              <a:buNone/>
              <a:defRPr/>
            </a:lvl1pPr>
            <a:lvl2pPr marL="243411" indent="-243411">
              <a:spcBef>
                <a:spcPts val="800"/>
              </a:spcBef>
              <a:buFont typeface="BISans" panose="02000503040000020004" pitchFamily="2" charset="0"/>
              <a:buChar char="•"/>
              <a:defRPr/>
            </a:lvl2pPr>
            <a:lvl3pPr marL="478355" indent="-234945">
              <a:buFont typeface="Arial" panose="020B0604020202020204" pitchFamily="34" charset="0"/>
              <a:buChar char="–"/>
              <a:defRPr/>
            </a:lvl3pPr>
          </a:lstStyle>
          <a:p>
            <a:pPr lvl="0"/>
            <a:r>
              <a:rPr lang="de-DE" noProof="0"/>
              <a:t>Mastertextformat bearbeiten</a:t>
            </a:r>
          </a:p>
          <a:p>
            <a:pPr lvl="1"/>
            <a:r>
              <a:rPr lang="de-DE" noProof="0"/>
              <a:t>Zweite Ebene</a:t>
            </a:r>
          </a:p>
          <a:p>
            <a:pPr lvl="2"/>
            <a:r>
              <a:rPr lang="de-DE" noProof="0"/>
              <a:t>Dritte Ebene</a:t>
            </a:r>
          </a:p>
        </p:txBody>
      </p:sp>
      <p:pic>
        <p:nvPicPr>
          <p:cNvPr id="13" name="Grafik 12"/>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485924" y="6485508"/>
            <a:ext cx="840360" cy="254013"/>
          </a:xfrm>
          <a:prstGeom prst="rect">
            <a:avLst/>
          </a:prstGeom>
        </p:spPr>
      </p:pic>
      <p:sp>
        <p:nvSpPr>
          <p:cNvPr id="4" name="Datumsplatzhalter 3"/>
          <p:cNvSpPr>
            <a:spLocks noGrp="1"/>
          </p:cNvSpPr>
          <p:nvPr>
            <p:ph type="dt" sz="half" idx="12"/>
          </p:nvPr>
        </p:nvSpPr>
        <p:spPr/>
        <p:txBody>
          <a:bodyPr/>
          <a:lstStyle/>
          <a:p>
            <a:fld id="{9C15FEBD-85B6-4A0B-9BA4-99E119B10886}" type="datetime1">
              <a:rPr lang="en-GB" smtClean="0">
                <a:solidFill>
                  <a:prstClr val="white">
                    <a:lumMod val="50000"/>
                  </a:prstClr>
                </a:solidFill>
              </a:rPr>
              <a:pPr/>
              <a:t>18/06/2020</a:t>
            </a:fld>
            <a:endParaRPr lang="en-GB" dirty="0">
              <a:solidFill>
                <a:prstClr val="white">
                  <a:lumMod val="50000"/>
                </a:prstClr>
              </a:solidFill>
            </a:endParaRPr>
          </a:p>
        </p:txBody>
      </p:sp>
      <p:sp>
        <p:nvSpPr>
          <p:cNvPr id="6" name="Fußzeilenplatzhalter 5"/>
          <p:cNvSpPr>
            <a:spLocks noGrp="1"/>
          </p:cNvSpPr>
          <p:nvPr>
            <p:ph type="ftr" sz="quarter" idx="13"/>
          </p:nvPr>
        </p:nvSpPr>
        <p:spPr/>
        <p:txBody>
          <a:bodyPr/>
          <a:lstStyle/>
          <a:p>
            <a:r>
              <a:rPr lang="en-GB" dirty="0">
                <a:solidFill>
                  <a:prstClr val="white">
                    <a:lumMod val="50000"/>
                  </a:prstClr>
                </a:solidFill>
              </a:rPr>
              <a:t>Presentation title, date, author</a:t>
            </a:r>
          </a:p>
        </p:txBody>
      </p:sp>
      <p:sp>
        <p:nvSpPr>
          <p:cNvPr id="7" name="Foliennummernplatzhalter 6"/>
          <p:cNvSpPr>
            <a:spLocks noGrp="1"/>
          </p:cNvSpPr>
          <p:nvPr>
            <p:ph type="sldNum" sz="quarter" idx="14"/>
          </p:nvPr>
        </p:nvSpPr>
        <p:spPr/>
        <p:txBody>
          <a:bodyPr/>
          <a:lstStyle/>
          <a:p>
            <a:fld id="{143B55C4-4F5A-416B-997D-6CE47EB0A945}" type="slidenum">
              <a:rPr lang="en-GB" smtClean="0">
                <a:solidFill>
                  <a:prstClr val="white">
                    <a:lumMod val="50000"/>
                  </a:prstClr>
                </a:solidFill>
              </a:rPr>
              <a:pPr/>
              <a:t>‹#›</a:t>
            </a:fld>
            <a:endParaRPr lang="en-GB" dirty="0">
              <a:solidFill>
                <a:prstClr val="white">
                  <a:lumMod val="50000"/>
                </a:prstClr>
              </a:solidFill>
            </a:endParaRPr>
          </a:p>
        </p:txBody>
      </p:sp>
      <p:sp>
        <p:nvSpPr>
          <p:cNvPr id="14" name="Titel 1"/>
          <p:cNvSpPr>
            <a:spLocks noGrp="1"/>
          </p:cNvSpPr>
          <p:nvPr>
            <p:ph type="title"/>
          </p:nvPr>
        </p:nvSpPr>
        <p:spPr>
          <a:xfrm>
            <a:off x="490100" y="153349"/>
            <a:ext cx="11211800" cy="492443"/>
          </a:xfrm>
        </p:spPr>
        <p:txBody>
          <a:bodyPr/>
          <a:lstStyle>
            <a:lvl1pPr>
              <a:defRPr sz="3200">
                <a:solidFill>
                  <a:srgbClr val="003366"/>
                </a:solidFill>
              </a:defRPr>
            </a:lvl1pPr>
          </a:lstStyle>
          <a:p>
            <a:r>
              <a:rPr lang="de-DE" noProof="0"/>
              <a:t>Mastertitelformat bearbeiten</a:t>
            </a:r>
            <a:endParaRPr lang="en-GB" noProof="0" dirty="0"/>
          </a:p>
        </p:txBody>
      </p:sp>
      <p:cxnSp>
        <p:nvCxnSpPr>
          <p:cNvPr id="8" name="Gerade Verbindung 7"/>
          <p:cNvCxnSpPr/>
          <p:nvPr userDrawn="1"/>
        </p:nvCxnSpPr>
        <p:spPr>
          <a:xfrm>
            <a:off x="0" y="971453"/>
            <a:ext cx="12192000" cy="0"/>
          </a:xfrm>
          <a:prstGeom prst="line">
            <a:avLst/>
          </a:prstGeom>
          <a:ln w="12700">
            <a:solidFill>
              <a:srgbClr val="003366"/>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9286863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preserve="1" userDrawn="1">
  <p:cSld name="Diagram slide_02">
    <p:spTree>
      <p:nvGrpSpPr>
        <p:cNvPr id="1" name=""/>
        <p:cNvGrpSpPr/>
        <p:nvPr/>
      </p:nvGrpSpPr>
      <p:grpSpPr>
        <a:xfrm>
          <a:off x="0" y="0"/>
          <a:ext cx="0" cy="0"/>
          <a:chOff x="0" y="0"/>
          <a:chExt cx="0" cy="0"/>
        </a:xfrm>
      </p:grpSpPr>
      <p:sp>
        <p:nvSpPr>
          <p:cNvPr id="3" name="Inhaltsplatzhalter 2"/>
          <p:cNvSpPr>
            <a:spLocks noGrp="1"/>
          </p:cNvSpPr>
          <p:nvPr>
            <p:ph idx="1"/>
          </p:nvPr>
        </p:nvSpPr>
        <p:spPr>
          <a:xfrm>
            <a:off x="490101" y="1600202"/>
            <a:ext cx="3912567" cy="3710092"/>
          </a:xfrm>
        </p:spPr>
        <p:txBody>
          <a:bodyPr/>
          <a:lstStyle/>
          <a:p>
            <a:pPr lvl="0"/>
            <a:r>
              <a:rPr lang="de-DE" noProof="0"/>
              <a:t>Mastertextformat bearbeiten</a:t>
            </a:r>
          </a:p>
          <a:p>
            <a:pPr lvl="1"/>
            <a:r>
              <a:rPr lang="de-DE" noProof="0"/>
              <a:t>Zweite Ebene</a:t>
            </a:r>
          </a:p>
          <a:p>
            <a:pPr lvl="2"/>
            <a:r>
              <a:rPr lang="de-DE" noProof="0"/>
              <a:t>Dritte Ebene</a:t>
            </a:r>
          </a:p>
          <a:p>
            <a:pPr lvl="3"/>
            <a:r>
              <a:rPr lang="de-DE" noProof="0"/>
              <a:t>Vierte Ebene</a:t>
            </a:r>
          </a:p>
          <a:p>
            <a:pPr lvl="4"/>
            <a:r>
              <a:rPr lang="de-DE" noProof="0"/>
              <a:t>Fünfte Ebene</a:t>
            </a:r>
            <a:endParaRPr lang="en-GB" noProof="0" dirty="0"/>
          </a:p>
        </p:txBody>
      </p:sp>
      <p:pic>
        <p:nvPicPr>
          <p:cNvPr id="11" name="Grafik 10"/>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485924" y="6485508"/>
            <a:ext cx="840360" cy="254013"/>
          </a:xfrm>
          <a:prstGeom prst="rect">
            <a:avLst/>
          </a:prstGeom>
        </p:spPr>
      </p:pic>
      <p:sp>
        <p:nvSpPr>
          <p:cNvPr id="4" name="Datumsplatzhalter 3"/>
          <p:cNvSpPr>
            <a:spLocks noGrp="1"/>
          </p:cNvSpPr>
          <p:nvPr>
            <p:ph type="dt" sz="half" idx="12"/>
          </p:nvPr>
        </p:nvSpPr>
        <p:spPr/>
        <p:txBody>
          <a:bodyPr/>
          <a:lstStyle/>
          <a:p>
            <a:fld id="{C7B72EF1-134D-476C-B146-ED8DB9215F2F}" type="datetime1">
              <a:rPr lang="en-GB" smtClean="0">
                <a:solidFill>
                  <a:prstClr val="white">
                    <a:lumMod val="50000"/>
                  </a:prstClr>
                </a:solidFill>
              </a:rPr>
              <a:pPr/>
              <a:t>18/06/2020</a:t>
            </a:fld>
            <a:endParaRPr lang="en-GB" dirty="0">
              <a:solidFill>
                <a:prstClr val="white">
                  <a:lumMod val="50000"/>
                </a:prstClr>
              </a:solidFill>
            </a:endParaRPr>
          </a:p>
        </p:txBody>
      </p:sp>
      <p:sp>
        <p:nvSpPr>
          <p:cNvPr id="6" name="Fußzeilenplatzhalter 5"/>
          <p:cNvSpPr>
            <a:spLocks noGrp="1"/>
          </p:cNvSpPr>
          <p:nvPr>
            <p:ph type="ftr" sz="quarter" idx="13"/>
          </p:nvPr>
        </p:nvSpPr>
        <p:spPr/>
        <p:txBody>
          <a:bodyPr/>
          <a:lstStyle/>
          <a:p>
            <a:r>
              <a:rPr lang="en-GB" dirty="0">
                <a:solidFill>
                  <a:prstClr val="white">
                    <a:lumMod val="50000"/>
                  </a:prstClr>
                </a:solidFill>
              </a:rPr>
              <a:t>Presentation title, date, author</a:t>
            </a:r>
          </a:p>
        </p:txBody>
      </p:sp>
      <p:sp>
        <p:nvSpPr>
          <p:cNvPr id="7" name="Foliennummernplatzhalter 6"/>
          <p:cNvSpPr>
            <a:spLocks noGrp="1"/>
          </p:cNvSpPr>
          <p:nvPr>
            <p:ph type="sldNum" sz="quarter" idx="14"/>
          </p:nvPr>
        </p:nvSpPr>
        <p:spPr/>
        <p:txBody>
          <a:bodyPr/>
          <a:lstStyle/>
          <a:p>
            <a:fld id="{143B55C4-4F5A-416B-997D-6CE47EB0A945}" type="slidenum">
              <a:rPr lang="en-GB" smtClean="0">
                <a:solidFill>
                  <a:prstClr val="white">
                    <a:lumMod val="50000"/>
                  </a:prstClr>
                </a:solidFill>
              </a:rPr>
              <a:pPr/>
              <a:t>‹#›</a:t>
            </a:fld>
            <a:endParaRPr lang="en-GB" dirty="0">
              <a:solidFill>
                <a:prstClr val="white">
                  <a:lumMod val="50000"/>
                </a:prstClr>
              </a:solidFill>
            </a:endParaRPr>
          </a:p>
        </p:txBody>
      </p:sp>
      <p:sp>
        <p:nvSpPr>
          <p:cNvPr id="16" name="Titel 1"/>
          <p:cNvSpPr>
            <a:spLocks noGrp="1"/>
          </p:cNvSpPr>
          <p:nvPr>
            <p:ph type="title"/>
          </p:nvPr>
        </p:nvSpPr>
        <p:spPr>
          <a:xfrm>
            <a:off x="490100" y="153349"/>
            <a:ext cx="11211800" cy="492443"/>
          </a:xfrm>
        </p:spPr>
        <p:txBody>
          <a:bodyPr/>
          <a:lstStyle>
            <a:lvl1pPr>
              <a:defRPr sz="3200">
                <a:solidFill>
                  <a:srgbClr val="003366"/>
                </a:solidFill>
              </a:defRPr>
            </a:lvl1pPr>
          </a:lstStyle>
          <a:p>
            <a:r>
              <a:rPr lang="de-DE" noProof="0"/>
              <a:t>Mastertitelformat bearbeiten</a:t>
            </a:r>
            <a:endParaRPr lang="en-GB" noProof="0" dirty="0"/>
          </a:p>
        </p:txBody>
      </p:sp>
      <p:cxnSp>
        <p:nvCxnSpPr>
          <p:cNvPr id="8" name="Gerade Verbindung 7"/>
          <p:cNvCxnSpPr/>
          <p:nvPr userDrawn="1"/>
        </p:nvCxnSpPr>
        <p:spPr>
          <a:xfrm>
            <a:off x="0" y="971453"/>
            <a:ext cx="12192000" cy="0"/>
          </a:xfrm>
          <a:prstGeom prst="line">
            <a:avLst/>
          </a:prstGeom>
          <a:ln w="12700">
            <a:solidFill>
              <a:srgbClr val="003366"/>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2737104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BA5CE2E9-12A2-427C-965D-EA946F81C33E}" type="datetime1">
              <a:rPr lang="en-GB" smtClean="0">
                <a:solidFill>
                  <a:prstClr val="white">
                    <a:lumMod val="50000"/>
                  </a:prstClr>
                </a:solidFill>
              </a:rPr>
              <a:pPr/>
              <a:t>18/06/2020</a:t>
            </a:fld>
            <a:endParaRPr lang="en-GB" dirty="0">
              <a:solidFill>
                <a:prstClr val="white">
                  <a:lumMod val="50000"/>
                </a:prstClr>
              </a:solidFill>
            </a:endParaRPr>
          </a:p>
        </p:txBody>
      </p:sp>
      <p:sp>
        <p:nvSpPr>
          <p:cNvPr id="3" name="Fußzeilenplatzhalter 2"/>
          <p:cNvSpPr>
            <a:spLocks noGrp="1"/>
          </p:cNvSpPr>
          <p:nvPr>
            <p:ph type="ftr" sz="quarter" idx="11"/>
          </p:nvPr>
        </p:nvSpPr>
        <p:spPr/>
        <p:txBody>
          <a:bodyPr/>
          <a:lstStyle/>
          <a:p>
            <a:r>
              <a:rPr lang="en-GB" dirty="0">
                <a:solidFill>
                  <a:prstClr val="white">
                    <a:lumMod val="50000"/>
                  </a:prstClr>
                </a:solidFill>
              </a:rPr>
              <a:t>Presentation title, date, author</a:t>
            </a:r>
          </a:p>
        </p:txBody>
      </p:sp>
      <p:sp>
        <p:nvSpPr>
          <p:cNvPr id="4" name="Foliennummernplatzhalter 3"/>
          <p:cNvSpPr>
            <a:spLocks noGrp="1"/>
          </p:cNvSpPr>
          <p:nvPr>
            <p:ph type="sldNum" sz="quarter" idx="12"/>
          </p:nvPr>
        </p:nvSpPr>
        <p:spPr/>
        <p:txBody>
          <a:bodyPr/>
          <a:lstStyle/>
          <a:p>
            <a:fld id="{143B55C4-4F5A-416B-997D-6CE47EB0A945}" type="slidenum">
              <a:rPr lang="en-GB" smtClean="0">
                <a:solidFill>
                  <a:prstClr val="white">
                    <a:lumMod val="50000"/>
                  </a:prstClr>
                </a:solidFill>
              </a:rPr>
              <a:pPr/>
              <a:t>‹#›</a:t>
            </a:fld>
            <a:endParaRPr lang="en-GB" dirty="0">
              <a:solidFill>
                <a:prstClr val="white">
                  <a:lumMod val="50000"/>
                </a:prstClr>
              </a:solidFill>
            </a:endParaRPr>
          </a:p>
        </p:txBody>
      </p:sp>
    </p:spTree>
    <p:extLst>
      <p:ext uri="{BB962C8B-B14F-4D97-AF65-F5344CB8AC3E}">
        <p14:creationId xmlns:p14="http://schemas.microsoft.com/office/powerpoint/2010/main" val="12384297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type="title" preserve="1">
  <p:cSld name="Title page_01">
    <p:spTree>
      <p:nvGrpSpPr>
        <p:cNvPr id="1" name=""/>
        <p:cNvGrpSpPr/>
        <p:nvPr/>
      </p:nvGrpSpPr>
      <p:grpSpPr>
        <a:xfrm>
          <a:off x="0" y="0"/>
          <a:ext cx="0" cy="0"/>
          <a:chOff x="0" y="0"/>
          <a:chExt cx="0" cy="0"/>
        </a:xfrm>
      </p:grpSpPr>
      <p:sp>
        <p:nvSpPr>
          <p:cNvPr id="12" name="Rechteck 11"/>
          <p:cNvSpPr/>
          <p:nvPr userDrawn="1"/>
        </p:nvSpPr>
        <p:spPr>
          <a:xfrm>
            <a:off x="0" y="2928493"/>
            <a:ext cx="12192000" cy="3929507"/>
          </a:xfrm>
          <a:prstGeom prst="rect">
            <a:avLst/>
          </a:prstGeom>
          <a:gradFill>
            <a:gsLst>
              <a:gs pos="0">
                <a:srgbClr val="6699CC">
                  <a:alpha val="40000"/>
                </a:srgbClr>
              </a:gs>
              <a:gs pos="100000">
                <a:srgbClr val="FFFFFF"/>
              </a:gs>
            </a:gsLst>
            <a:lin ang="16200000" scaled="0"/>
          </a:gradFill>
          <a:ln w="12700">
            <a:noFill/>
          </a:ln>
        </p:spPr>
        <p:style>
          <a:lnRef idx="2">
            <a:schemeClr val="accent1">
              <a:shade val="50000"/>
            </a:schemeClr>
          </a:lnRef>
          <a:fillRef idx="1">
            <a:schemeClr val="accent1"/>
          </a:fillRef>
          <a:effectRef idx="0">
            <a:schemeClr val="accent1"/>
          </a:effectRef>
          <a:fontRef idx="minor">
            <a:schemeClr val="lt1"/>
          </a:fontRef>
        </p:style>
        <p:txBody>
          <a:bodyPr lIns="96000" tIns="96000" rIns="96000" bIns="96000" rtlCol="0" anchor="ctr"/>
          <a:lstStyle/>
          <a:p>
            <a:pPr algn="ctr"/>
            <a:endParaRPr lang="en-GB" sz="1867" noProof="0" dirty="0">
              <a:solidFill>
                <a:schemeClr val="tx1"/>
              </a:solidFill>
              <a:latin typeface="Arial" panose="020B0604020202020204" pitchFamily="34" charset="0"/>
              <a:cs typeface="Arial" panose="020B0604020202020204" pitchFamily="34" charset="0"/>
            </a:endParaRPr>
          </a:p>
        </p:txBody>
      </p:sp>
      <p:pic>
        <p:nvPicPr>
          <p:cNvPr id="1026" name="Picture 2"/>
          <p:cNvPicPr>
            <a:picLocks noChangeAspect="1" noChangeArrowheads="1"/>
          </p:cNvPicPr>
          <p:nvPr userDrawn="1"/>
        </p:nvPicPr>
        <p:blipFill rotWithShape="1">
          <a:blip r:embed="rId2" cstate="print">
            <a:extLst>
              <a:ext uri="{28A0092B-C50C-407E-A947-70E740481C1C}">
                <a14:useLocalDpi xmlns:a14="http://schemas.microsoft.com/office/drawing/2010/main"/>
              </a:ext>
            </a:extLst>
          </a:blip>
          <a:srcRect l="16231" t="19013" b="13976"/>
          <a:stretch/>
        </p:blipFill>
        <p:spPr bwMode="auto">
          <a:xfrm>
            <a:off x="0" y="0"/>
            <a:ext cx="8573053"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2" name="Grafik 21"/>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10026261" y="5889117"/>
            <a:ext cx="1679601" cy="508800"/>
          </a:xfrm>
          <a:prstGeom prst="rect">
            <a:avLst/>
          </a:prstGeom>
        </p:spPr>
      </p:pic>
      <p:cxnSp>
        <p:nvCxnSpPr>
          <p:cNvPr id="24" name="Gerade Verbindung 23"/>
          <p:cNvCxnSpPr/>
          <p:nvPr/>
        </p:nvCxnSpPr>
        <p:spPr>
          <a:xfrm>
            <a:off x="2" y="2492389"/>
            <a:ext cx="12191999" cy="0"/>
          </a:xfrm>
          <a:prstGeom prst="line">
            <a:avLst/>
          </a:prstGeom>
          <a:ln w="12700">
            <a:solidFill>
              <a:srgbClr val="003366"/>
            </a:solidFill>
          </a:ln>
        </p:spPr>
        <p:style>
          <a:lnRef idx="1">
            <a:schemeClr val="accent1"/>
          </a:lnRef>
          <a:fillRef idx="0">
            <a:schemeClr val="accent1"/>
          </a:fillRef>
          <a:effectRef idx="0">
            <a:schemeClr val="accent1"/>
          </a:effectRef>
          <a:fontRef idx="minor">
            <a:schemeClr val="tx1"/>
          </a:fontRef>
        </p:style>
      </p:cxnSp>
      <p:sp>
        <p:nvSpPr>
          <p:cNvPr id="2" name="Titel 1"/>
          <p:cNvSpPr>
            <a:spLocks noGrp="1"/>
          </p:cNvSpPr>
          <p:nvPr>
            <p:ph type="ctrTitle" hasCustomPrompt="1"/>
          </p:nvPr>
        </p:nvSpPr>
        <p:spPr>
          <a:xfrm>
            <a:off x="490102" y="2654885"/>
            <a:ext cx="7845825" cy="1969771"/>
          </a:xfrm>
        </p:spPr>
        <p:txBody>
          <a:bodyPr wrap="square" lIns="0">
            <a:spAutoFit/>
          </a:bodyPr>
          <a:lstStyle>
            <a:lvl1pPr>
              <a:defRPr sz="6400">
                <a:solidFill>
                  <a:srgbClr val="003366"/>
                </a:solidFill>
                <a:latin typeface="Arial" panose="020B0604020202020204" pitchFamily="34" charset="0"/>
                <a:cs typeface="Arial" panose="020B0604020202020204" pitchFamily="34" charset="0"/>
              </a:defRPr>
            </a:lvl1pPr>
          </a:lstStyle>
          <a:p>
            <a:r>
              <a:rPr lang="en-GB" noProof="0" dirty="0" err="1"/>
              <a:t>Titel</a:t>
            </a:r>
            <a:r>
              <a:rPr lang="en-GB" noProof="0" dirty="0"/>
              <a:t> </a:t>
            </a:r>
            <a:r>
              <a:rPr lang="en-GB" noProof="0" dirty="0" err="1"/>
              <a:t>durch</a:t>
            </a:r>
            <a:r>
              <a:rPr lang="en-GB" noProof="0" dirty="0"/>
              <a:t> </a:t>
            </a:r>
            <a:r>
              <a:rPr lang="en-GB" noProof="0" dirty="0" err="1"/>
              <a:t>Klicken</a:t>
            </a:r>
            <a:r>
              <a:rPr lang="en-GB" noProof="0" dirty="0"/>
              <a:t> </a:t>
            </a:r>
            <a:r>
              <a:rPr lang="en-GB" noProof="0" dirty="0" err="1"/>
              <a:t>bearbeiten</a:t>
            </a:r>
            <a:endParaRPr lang="en-GB" noProof="0" dirty="0"/>
          </a:p>
        </p:txBody>
      </p:sp>
      <p:sp>
        <p:nvSpPr>
          <p:cNvPr id="3" name="Untertitel 2"/>
          <p:cNvSpPr>
            <a:spLocks noGrp="1"/>
          </p:cNvSpPr>
          <p:nvPr>
            <p:ph type="subTitle" idx="1" hasCustomPrompt="1"/>
          </p:nvPr>
        </p:nvSpPr>
        <p:spPr>
          <a:xfrm>
            <a:off x="490101" y="4763672"/>
            <a:ext cx="7845825" cy="492443"/>
          </a:xfrm>
        </p:spPr>
        <p:txBody>
          <a:bodyPr wrap="square">
            <a:spAutoFit/>
          </a:bodyPr>
          <a:lstStyle>
            <a:lvl1pPr marL="0" indent="0" algn="l">
              <a:buNone/>
              <a:defRPr sz="3200">
                <a:solidFill>
                  <a:srgbClr val="003366"/>
                </a:solidFill>
                <a:latin typeface="Arial" panose="020B0604020202020204" pitchFamily="34" charset="0"/>
                <a:cs typeface="Arial" panose="020B0604020202020204" pitchFamily="34" charset="0"/>
              </a:defRPr>
            </a:lvl1pPr>
            <a:lvl2pPr marL="609570" indent="0" algn="ctr">
              <a:buNone/>
              <a:defRPr>
                <a:solidFill>
                  <a:schemeClr val="tx1">
                    <a:tint val="75000"/>
                  </a:schemeClr>
                </a:solidFill>
              </a:defRPr>
            </a:lvl2pPr>
            <a:lvl3pPr marL="1219140" indent="0" algn="ctr">
              <a:buNone/>
              <a:defRPr>
                <a:solidFill>
                  <a:schemeClr val="tx1">
                    <a:tint val="75000"/>
                  </a:schemeClr>
                </a:solidFill>
              </a:defRPr>
            </a:lvl3pPr>
            <a:lvl4pPr marL="1828709" indent="0" algn="ctr">
              <a:buNone/>
              <a:defRPr>
                <a:solidFill>
                  <a:schemeClr val="tx1">
                    <a:tint val="75000"/>
                  </a:schemeClr>
                </a:solidFill>
              </a:defRPr>
            </a:lvl4pPr>
            <a:lvl5pPr marL="2438278" indent="0" algn="ctr">
              <a:buNone/>
              <a:defRPr>
                <a:solidFill>
                  <a:schemeClr val="tx1">
                    <a:tint val="75000"/>
                  </a:schemeClr>
                </a:solidFill>
              </a:defRPr>
            </a:lvl5pPr>
            <a:lvl6pPr marL="3047848" indent="0" algn="ctr">
              <a:buNone/>
              <a:defRPr>
                <a:solidFill>
                  <a:schemeClr val="tx1">
                    <a:tint val="75000"/>
                  </a:schemeClr>
                </a:solidFill>
              </a:defRPr>
            </a:lvl6pPr>
            <a:lvl7pPr marL="3657418" indent="0" algn="ctr">
              <a:buNone/>
              <a:defRPr>
                <a:solidFill>
                  <a:schemeClr val="tx1">
                    <a:tint val="75000"/>
                  </a:schemeClr>
                </a:solidFill>
              </a:defRPr>
            </a:lvl7pPr>
            <a:lvl8pPr marL="4266987" indent="0" algn="ctr">
              <a:buNone/>
              <a:defRPr>
                <a:solidFill>
                  <a:schemeClr val="tx1">
                    <a:tint val="75000"/>
                  </a:schemeClr>
                </a:solidFill>
              </a:defRPr>
            </a:lvl8pPr>
            <a:lvl9pPr marL="4876557" indent="0" algn="ctr">
              <a:buNone/>
              <a:defRPr>
                <a:solidFill>
                  <a:schemeClr val="tx1">
                    <a:tint val="75000"/>
                  </a:schemeClr>
                </a:solidFill>
              </a:defRPr>
            </a:lvl9pPr>
          </a:lstStyle>
          <a:p>
            <a:r>
              <a:rPr lang="en-GB" noProof="0" dirty="0" err="1"/>
              <a:t>Untertitel</a:t>
            </a:r>
            <a:r>
              <a:rPr lang="en-GB" noProof="0" dirty="0"/>
              <a:t> </a:t>
            </a:r>
            <a:r>
              <a:rPr lang="en-GB" noProof="0" dirty="0" err="1"/>
              <a:t>durch</a:t>
            </a:r>
            <a:r>
              <a:rPr lang="en-GB" noProof="0" dirty="0"/>
              <a:t> </a:t>
            </a:r>
            <a:r>
              <a:rPr lang="en-GB" noProof="0" dirty="0" err="1"/>
              <a:t>Klicken</a:t>
            </a:r>
            <a:r>
              <a:rPr lang="en-GB" noProof="0" dirty="0"/>
              <a:t> </a:t>
            </a:r>
            <a:r>
              <a:rPr lang="en-GB" noProof="0" dirty="0" err="1"/>
              <a:t>bearbeiten</a:t>
            </a:r>
            <a:endParaRPr lang="en-GB" noProof="0" dirty="0"/>
          </a:p>
        </p:txBody>
      </p:sp>
      <p:cxnSp>
        <p:nvCxnSpPr>
          <p:cNvPr id="10" name="Gerade Verbindung 9"/>
          <p:cNvCxnSpPr/>
          <p:nvPr userDrawn="1"/>
        </p:nvCxnSpPr>
        <p:spPr>
          <a:xfrm>
            <a:off x="2" y="2492389"/>
            <a:ext cx="12191999" cy="0"/>
          </a:xfrm>
          <a:prstGeom prst="line">
            <a:avLst/>
          </a:prstGeom>
          <a:ln w="12700">
            <a:solidFill>
              <a:srgbClr val="00336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998118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Chapter title_01">
    <p:spTree>
      <p:nvGrpSpPr>
        <p:cNvPr id="1" name=""/>
        <p:cNvGrpSpPr/>
        <p:nvPr/>
      </p:nvGrpSpPr>
      <p:grpSpPr>
        <a:xfrm>
          <a:off x="0" y="0"/>
          <a:ext cx="0" cy="0"/>
          <a:chOff x="0" y="0"/>
          <a:chExt cx="0" cy="0"/>
        </a:xfrm>
      </p:grpSpPr>
      <p:sp>
        <p:nvSpPr>
          <p:cNvPr id="13" name="Rechteck 12"/>
          <p:cNvSpPr/>
          <p:nvPr userDrawn="1"/>
        </p:nvSpPr>
        <p:spPr>
          <a:xfrm>
            <a:off x="0" y="0"/>
            <a:ext cx="12192000" cy="6858000"/>
          </a:xfrm>
          <a:prstGeom prst="rect">
            <a:avLst/>
          </a:prstGeom>
          <a:gradFill>
            <a:gsLst>
              <a:gs pos="0">
                <a:srgbClr val="89C0FF"/>
              </a:gs>
              <a:gs pos="100000">
                <a:srgbClr val="5486C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noProof="0" dirty="0">
              <a:latin typeface="Arial" panose="020B0604020202020204" pitchFamily="34" charset="0"/>
              <a:cs typeface="Arial" panose="020B0604020202020204" pitchFamily="34" charset="0"/>
            </a:endParaRPr>
          </a:p>
        </p:txBody>
      </p:sp>
      <p:pic>
        <p:nvPicPr>
          <p:cNvPr id="12" name="Grafik 11"/>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026261" y="5889117"/>
            <a:ext cx="1679601" cy="508800"/>
          </a:xfrm>
          <a:prstGeom prst="rect">
            <a:avLst/>
          </a:prstGeom>
        </p:spPr>
      </p:pic>
      <p:cxnSp>
        <p:nvCxnSpPr>
          <p:cNvPr id="17" name="Gerade Verbindung 16"/>
          <p:cNvCxnSpPr/>
          <p:nvPr/>
        </p:nvCxnSpPr>
        <p:spPr>
          <a:xfrm>
            <a:off x="0" y="2492389"/>
            <a:ext cx="12192000" cy="0"/>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19" name="Textplatzhalter 18"/>
          <p:cNvSpPr>
            <a:spLocks noGrp="1"/>
          </p:cNvSpPr>
          <p:nvPr>
            <p:ph type="body" sz="quarter" idx="11"/>
          </p:nvPr>
        </p:nvSpPr>
        <p:spPr>
          <a:xfrm>
            <a:off x="469106" y="2640131"/>
            <a:ext cx="5412316" cy="2954655"/>
          </a:xfrm>
        </p:spPr>
        <p:txBody>
          <a:bodyPr wrap="square">
            <a:spAutoFit/>
          </a:bodyPr>
          <a:lstStyle>
            <a:lvl1pPr marL="0" indent="0">
              <a:buNone/>
              <a:defRPr sz="6400">
                <a:solidFill>
                  <a:schemeClr val="bg1"/>
                </a:solidFill>
                <a:latin typeface="Arial" panose="020B0604020202020204" pitchFamily="34" charset="0"/>
                <a:cs typeface="Arial" panose="020B0604020202020204" pitchFamily="34" charset="0"/>
              </a:defRPr>
            </a:lvl1pPr>
          </a:lstStyle>
          <a:p>
            <a:pPr lvl="0"/>
            <a:r>
              <a:rPr lang="de-DE" noProof="0"/>
              <a:t>Mastertextformat bearbeiten</a:t>
            </a:r>
          </a:p>
        </p:txBody>
      </p:sp>
      <p:sp>
        <p:nvSpPr>
          <p:cNvPr id="20" name="Textplatzhalter 18"/>
          <p:cNvSpPr>
            <a:spLocks noGrp="1"/>
          </p:cNvSpPr>
          <p:nvPr>
            <p:ph type="body" sz="quarter" idx="12"/>
          </p:nvPr>
        </p:nvSpPr>
        <p:spPr>
          <a:xfrm>
            <a:off x="469105" y="3718149"/>
            <a:ext cx="5412315" cy="492443"/>
          </a:xfrm>
        </p:spPr>
        <p:txBody>
          <a:bodyPr wrap="square">
            <a:spAutoFit/>
          </a:bodyPr>
          <a:lstStyle>
            <a:lvl1pPr marL="0" indent="0">
              <a:buNone/>
              <a:defRPr sz="3200">
                <a:solidFill>
                  <a:schemeClr val="bg1"/>
                </a:solidFill>
                <a:latin typeface="Arial" panose="020B0604020202020204" pitchFamily="34" charset="0"/>
                <a:cs typeface="Arial" panose="020B0604020202020204" pitchFamily="34" charset="0"/>
              </a:defRPr>
            </a:lvl1pPr>
          </a:lstStyle>
          <a:p>
            <a:pPr lvl="0"/>
            <a:r>
              <a:rPr lang="de-DE" noProof="0"/>
              <a:t>Mastertextformat bearbeiten</a:t>
            </a:r>
          </a:p>
        </p:txBody>
      </p:sp>
      <p:cxnSp>
        <p:nvCxnSpPr>
          <p:cNvPr id="10" name="Gerade Verbindung 9"/>
          <p:cNvCxnSpPr/>
          <p:nvPr userDrawn="1"/>
        </p:nvCxnSpPr>
        <p:spPr>
          <a:xfrm>
            <a:off x="0" y="2492389"/>
            <a:ext cx="12192000" cy="0"/>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6494873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preserve="1" userDrawn="1">
  <p:cSld name="Standard page_01">
    <p:spTree>
      <p:nvGrpSpPr>
        <p:cNvPr id="1" name=""/>
        <p:cNvGrpSpPr/>
        <p:nvPr/>
      </p:nvGrpSpPr>
      <p:grpSpPr>
        <a:xfrm>
          <a:off x="0" y="0"/>
          <a:ext cx="0" cy="0"/>
          <a:chOff x="0" y="0"/>
          <a:chExt cx="0" cy="0"/>
        </a:xfrm>
      </p:grpSpPr>
      <p:sp>
        <p:nvSpPr>
          <p:cNvPr id="9" name="Rechteck 8"/>
          <p:cNvSpPr/>
          <p:nvPr userDrawn="1"/>
        </p:nvSpPr>
        <p:spPr>
          <a:xfrm>
            <a:off x="0" y="2823289"/>
            <a:ext cx="12192000" cy="3929507"/>
          </a:xfrm>
          <a:prstGeom prst="rect">
            <a:avLst/>
          </a:prstGeom>
          <a:gradFill>
            <a:gsLst>
              <a:gs pos="0">
                <a:srgbClr val="6699CC">
                  <a:alpha val="40000"/>
                </a:srgbClr>
              </a:gs>
              <a:gs pos="100000">
                <a:srgbClr val="FFFFFF"/>
              </a:gs>
            </a:gsLst>
            <a:lin ang="16200000" scaled="0"/>
          </a:gradFill>
          <a:ln w="12700">
            <a:noFill/>
          </a:ln>
        </p:spPr>
        <p:style>
          <a:lnRef idx="2">
            <a:schemeClr val="accent1">
              <a:shade val="50000"/>
            </a:schemeClr>
          </a:lnRef>
          <a:fillRef idx="1">
            <a:schemeClr val="accent1"/>
          </a:fillRef>
          <a:effectRef idx="0">
            <a:schemeClr val="accent1"/>
          </a:effectRef>
          <a:fontRef idx="minor">
            <a:schemeClr val="lt1"/>
          </a:fontRef>
        </p:style>
        <p:txBody>
          <a:bodyPr lIns="96000" tIns="96000" rIns="96000" bIns="96000" rtlCol="0" anchor="ctr"/>
          <a:lstStyle/>
          <a:p>
            <a:pPr algn="ctr"/>
            <a:endParaRPr lang="en-GB" sz="1867" noProof="0" dirty="0">
              <a:solidFill>
                <a:schemeClr val="tx1"/>
              </a:solidFill>
              <a:latin typeface="Arial" panose="020B0604020202020204" pitchFamily="34" charset="0"/>
              <a:cs typeface="Arial" panose="020B0604020202020204" pitchFamily="34" charset="0"/>
            </a:endParaRPr>
          </a:p>
        </p:txBody>
      </p:sp>
      <p:pic>
        <p:nvPicPr>
          <p:cNvPr id="7" name="Grafik 6"/>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485924" y="6485508"/>
            <a:ext cx="840360" cy="254013"/>
          </a:xfrm>
          <a:prstGeom prst="rect">
            <a:avLst/>
          </a:prstGeom>
        </p:spPr>
      </p:pic>
      <p:cxnSp>
        <p:nvCxnSpPr>
          <p:cNvPr id="5" name="Gerade Verbindung 4"/>
          <p:cNvCxnSpPr/>
          <p:nvPr userDrawn="1"/>
        </p:nvCxnSpPr>
        <p:spPr>
          <a:xfrm>
            <a:off x="0" y="971453"/>
            <a:ext cx="12192000" cy="0"/>
          </a:xfrm>
          <a:prstGeom prst="line">
            <a:avLst/>
          </a:prstGeom>
          <a:ln w="12700">
            <a:solidFill>
              <a:srgbClr val="003366"/>
            </a:solidFill>
          </a:ln>
          <a:effectLst/>
        </p:spPr>
        <p:style>
          <a:lnRef idx="2">
            <a:schemeClr val="accent1"/>
          </a:lnRef>
          <a:fillRef idx="0">
            <a:schemeClr val="accent1"/>
          </a:fillRef>
          <a:effectRef idx="1">
            <a:schemeClr val="accent1"/>
          </a:effectRef>
          <a:fontRef idx="minor">
            <a:schemeClr val="tx1"/>
          </a:fontRef>
        </p:style>
      </p:cxnSp>
      <p:sp>
        <p:nvSpPr>
          <p:cNvPr id="3" name="Datumsplatzhalter 2"/>
          <p:cNvSpPr>
            <a:spLocks noGrp="1"/>
          </p:cNvSpPr>
          <p:nvPr>
            <p:ph type="dt" sz="half" idx="10"/>
          </p:nvPr>
        </p:nvSpPr>
        <p:spPr>
          <a:xfrm>
            <a:off x="10092429" y="6547611"/>
            <a:ext cx="846387" cy="205184"/>
          </a:xfrm>
        </p:spPr>
        <p:txBody>
          <a:bodyPr/>
          <a:lstStyle>
            <a:lvl1pPr>
              <a:defRPr>
                <a:latin typeface="Arial" panose="020B0604020202020204" pitchFamily="34" charset="0"/>
                <a:cs typeface="Arial" panose="020B0604020202020204" pitchFamily="34" charset="0"/>
              </a:defRPr>
            </a:lvl1pPr>
          </a:lstStyle>
          <a:p>
            <a:fld id="{3A4F5901-183E-4A00-9284-9EF186007567}" type="datetime1">
              <a:rPr lang="en-GB" smtClean="0"/>
              <a:pPr/>
              <a:t>18/06/2020</a:t>
            </a:fld>
            <a:endParaRPr lang="en-GB" dirty="0"/>
          </a:p>
        </p:txBody>
      </p:sp>
      <p:sp>
        <p:nvSpPr>
          <p:cNvPr id="4" name="Fußzeilenplatzhalter 3"/>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en-GB"/>
              <a:t>Presentation title, date, author</a:t>
            </a:r>
            <a:endParaRPr lang="en-GB" dirty="0"/>
          </a:p>
        </p:txBody>
      </p:sp>
      <p:sp>
        <p:nvSpPr>
          <p:cNvPr id="8" name="Titel 7"/>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de-DE" noProof="0"/>
              <a:t>Mastertitelformat bearbeiten</a:t>
            </a:r>
            <a:endParaRPr lang="en-GB" noProof="0" dirty="0"/>
          </a:p>
        </p:txBody>
      </p:sp>
      <p:sp>
        <p:nvSpPr>
          <p:cNvPr id="10" name="TextBox 9"/>
          <p:cNvSpPr txBox="1"/>
          <p:nvPr userDrawn="1"/>
        </p:nvSpPr>
        <p:spPr>
          <a:xfrm>
            <a:off x="11502067" y="6575012"/>
            <a:ext cx="209993" cy="205121"/>
          </a:xfrm>
          <a:prstGeom prst="rect">
            <a:avLst/>
          </a:prstGeom>
        </p:spPr>
        <p:txBody>
          <a:bodyPr vert="horz" wrap="none" lIns="0" tIns="0" rIns="0" bIns="0" rtlCol="0" anchor="ctr">
            <a:spAutoFit/>
          </a:bodyPr>
          <a:lstStyle>
            <a:defPPr>
              <a:defRPr lang="de-DE"/>
            </a:defPPr>
            <a:lvl1pPr algn="r">
              <a:defRPr sz="1000">
                <a:solidFill>
                  <a:schemeClr val="bg1">
                    <a:lumMod val="50000"/>
                  </a:schemeClr>
                </a:solidFill>
                <a:latin typeface="Arial" panose="020B0604020202020204" pitchFamily="34" charset="0"/>
                <a:cs typeface="Arial" panose="020B0604020202020204" pitchFamily="34" charset="0"/>
              </a:defRPr>
            </a:lvl1pPr>
          </a:lstStyle>
          <a:p>
            <a:pPr lvl="0"/>
            <a:fld id="{4DE1E36D-0D5D-4376-80E8-DA3853B6615F}" type="slidenum">
              <a:rPr lang="en-GB" sz="1333" smtClean="0"/>
              <a:pPr lvl="0"/>
              <a:t>‹#›</a:t>
            </a:fld>
            <a:endParaRPr lang="en-GB" sz="1333" dirty="0"/>
          </a:p>
        </p:txBody>
      </p:sp>
    </p:spTree>
    <p:extLst>
      <p:ext uri="{BB962C8B-B14F-4D97-AF65-F5344CB8AC3E}">
        <p14:creationId xmlns:p14="http://schemas.microsoft.com/office/powerpoint/2010/main" val="33893937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preserve="1" userDrawn="1">
  <p:cSld name="Standard page_02">
    <p:spTree>
      <p:nvGrpSpPr>
        <p:cNvPr id="1" name=""/>
        <p:cNvGrpSpPr/>
        <p:nvPr/>
      </p:nvGrpSpPr>
      <p:grpSpPr>
        <a:xfrm>
          <a:off x="0" y="0"/>
          <a:ext cx="0" cy="0"/>
          <a:chOff x="0" y="0"/>
          <a:chExt cx="0" cy="0"/>
        </a:xfrm>
      </p:grpSpPr>
      <p:sp>
        <p:nvSpPr>
          <p:cNvPr id="11" name="Rechteck 10"/>
          <p:cNvSpPr/>
          <p:nvPr userDrawn="1"/>
        </p:nvSpPr>
        <p:spPr>
          <a:xfrm>
            <a:off x="0" y="2928493"/>
            <a:ext cx="12192000" cy="3929507"/>
          </a:xfrm>
          <a:prstGeom prst="rect">
            <a:avLst/>
          </a:prstGeom>
          <a:gradFill>
            <a:gsLst>
              <a:gs pos="0">
                <a:srgbClr val="6699CC">
                  <a:alpha val="40000"/>
                </a:srgbClr>
              </a:gs>
              <a:gs pos="100000">
                <a:srgbClr val="FFFFFF"/>
              </a:gs>
            </a:gsLst>
            <a:lin ang="16200000" scaled="0"/>
          </a:gradFill>
          <a:ln w="12700">
            <a:noFill/>
          </a:ln>
        </p:spPr>
        <p:style>
          <a:lnRef idx="2">
            <a:schemeClr val="accent1">
              <a:shade val="50000"/>
            </a:schemeClr>
          </a:lnRef>
          <a:fillRef idx="1">
            <a:schemeClr val="accent1"/>
          </a:fillRef>
          <a:effectRef idx="0">
            <a:schemeClr val="accent1"/>
          </a:effectRef>
          <a:fontRef idx="minor">
            <a:schemeClr val="lt1"/>
          </a:fontRef>
        </p:style>
        <p:txBody>
          <a:bodyPr lIns="96000" tIns="96000" rIns="96000" bIns="96000" rtlCol="0" anchor="ctr"/>
          <a:lstStyle/>
          <a:p>
            <a:pPr algn="ctr"/>
            <a:endParaRPr lang="en-GB" sz="1867" noProof="0" dirty="0">
              <a:solidFill>
                <a:schemeClr val="tx1"/>
              </a:solidFill>
              <a:latin typeface="Arial" panose="020B0604020202020204" pitchFamily="34" charset="0"/>
              <a:cs typeface="Arial" panose="020B0604020202020204" pitchFamily="34" charset="0"/>
            </a:endParaRPr>
          </a:p>
        </p:txBody>
      </p:sp>
      <p:sp>
        <p:nvSpPr>
          <p:cNvPr id="3" name="Inhaltsplatzhalt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de-DE" noProof="0" dirty="0"/>
              <a:t>Mastertextformat bearbeiten</a:t>
            </a:r>
          </a:p>
          <a:p>
            <a:pPr lvl="1"/>
            <a:r>
              <a:rPr lang="de-DE" noProof="0" dirty="0"/>
              <a:t>Zweite Ebene</a:t>
            </a:r>
          </a:p>
          <a:p>
            <a:pPr lvl="2"/>
            <a:r>
              <a:rPr lang="de-DE" noProof="0" dirty="0"/>
              <a:t>Dritte Ebene</a:t>
            </a:r>
          </a:p>
          <a:p>
            <a:pPr lvl="3"/>
            <a:r>
              <a:rPr lang="de-DE" noProof="0" dirty="0"/>
              <a:t>Vierte Ebene</a:t>
            </a:r>
          </a:p>
          <a:p>
            <a:pPr lvl="4"/>
            <a:r>
              <a:rPr lang="de-DE" noProof="0" dirty="0"/>
              <a:t>Fünfte Ebene</a:t>
            </a:r>
            <a:endParaRPr lang="en-GB" noProof="0" dirty="0"/>
          </a:p>
        </p:txBody>
      </p:sp>
      <p:pic>
        <p:nvPicPr>
          <p:cNvPr id="9" name="Grafik 8"/>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485924" y="6485508"/>
            <a:ext cx="840360" cy="254013"/>
          </a:xfrm>
          <a:prstGeom prst="rect">
            <a:avLst/>
          </a:prstGeom>
        </p:spPr>
      </p:pic>
      <p:cxnSp>
        <p:nvCxnSpPr>
          <p:cNvPr id="7" name="Gerade Verbindung 6"/>
          <p:cNvCxnSpPr/>
          <p:nvPr userDrawn="1"/>
        </p:nvCxnSpPr>
        <p:spPr>
          <a:xfrm>
            <a:off x="0" y="971453"/>
            <a:ext cx="12192000" cy="0"/>
          </a:xfrm>
          <a:prstGeom prst="line">
            <a:avLst/>
          </a:prstGeom>
          <a:ln w="12700">
            <a:solidFill>
              <a:srgbClr val="003366"/>
            </a:solidFill>
          </a:ln>
          <a:effectLst/>
        </p:spPr>
        <p:style>
          <a:lnRef idx="2">
            <a:schemeClr val="accent1"/>
          </a:lnRef>
          <a:fillRef idx="0">
            <a:schemeClr val="accent1"/>
          </a:fillRef>
          <a:effectRef idx="1">
            <a:schemeClr val="accent1"/>
          </a:effectRef>
          <a:fontRef idx="minor">
            <a:schemeClr val="tx1"/>
          </a:fontRef>
        </p:style>
      </p:cxnSp>
      <p:sp>
        <p:nvSpPr>
          <p:cNvPr id="4" name="Datumsplatzhalter 3"/>
          <p:cNvSpPr>
            <a:spLocks noGrp="1"/>
          </p:cNvSpPr>
          <p:nvPr>
            <p:ph type="dt" sz="half" idx="10"/>
          </p:nvPr>
        </p:nvSpPr>
        <p:spPr>
          <a:xfrm>
            <a:off x="10092429" y="6547611"/>
            <a:ext cx="846387" cy="205184"/>
          </a:xfrm>
        </p:spPr>
        <p:txBody>
          <a:bodyPr/>
          <a:lstStyle>
            <a:lvl1pPr>
              <a:defRPr>
                <a:latin typeface="Arial" panose="020B0604020202020204" pitchFamily="34" charset="0"/>
                <a:cs typeface="Arial" panose="020B0604020202020204" pitchFamily="34" charset="0"/>
              </a:defRPr>
            </a:lvl1pPr>
          </a:lstStyle>
          <a:p>
            <a:fld id="{B3E07332-38B6-41B2-81EE-18FB39B43C71}" type="datetime1">
              <a:rPr lang="en-GB" smtClean="0"/>
              <a:pPr/>
              <a:t>18/06/2020</a:t>
            </a:fld>
            <a:endParaRPr lang="en-GB" dirty="0"/>
          </a:p>
        </p:txBody>
      </p:sp>
      <p:sp>
        <p:nvSpPr>
          <p:cNvPr id="5" name="Fußzeilenplatzhalter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en-GB"/>
              <a:t>Presentation title, date, author</a:t>
            </a:r>
            <a:endParaRPr lang="en-GB" dirty="0"/>
          </a:p>
        </p:txBody>
      </p:sp>
      <p:sp>
        <p:nvSpPr>
          <p:cNvPr id="8" name="Titel 7"/>
          <p:cNvSpPr>
            <a:spLocks noGrp="1"/>
          </p:cNvSpPr>
          <p:nvPr>
            <p:ph type="title"/>
          </p:nvPr>
        </p:nvSpPr>
        <p:spPr>
          <a:xfrm>
            <a:off x="490100" y="104583"/>
            <a:ext cx="11211800" cy="738664"/>
          </a:xfrm>
        </p:spPr>
        <p:txBody>
          <a:bodyPr/>
          <a:lstStyle>
            <a:lvl1pPr>
              <a:defRPr sz="4800">
                <a:latin typeface="Arial" panose="020B0604020202020204" pitchFamily="34" charset="0"/>
                <a:cs typeface="Arial" panose="020B0604020202020204" pitchFamily="34" charset="0"/>
              </a:defRPr>
            </a:lvl1pPr>
          </a:lstStyle>
          <a:p>
            <a:r>
              <a:rPr lang="de-DE" noProof="0"/>
              <a:t>Mastertitelformat bearbeiten</a:t>
            </a:r>
            <a:endParaRPr lang="en-GB" noProof="0" dirty="0"/>
          </a:p>
        </p:txBody>
      </p:sp>
      <p:sp>
        <p:nvSpPr>
          <p:cNvPr id="10" name="TextBox 9"/>
          <p:cNvSpPr txBox="1"/>
          <p:nvPr userDrawn="1"/>
        </p:nvSpPr>
        <p:spPr>
          <a:xfrm>
            <a:off x="11502067" y="6575012"/>
            <a:ext cx="209993" cy="205121"/>
          </a:xfrm>
          <a:prstGeom prst="rect">
            <a:avLst/>
          </a:prstGeom>
        </p:spPr>
        <p:txBody>
          <a:bodyPr vert="horz" wrap="none" lIns="0" tIns="0" rIns="0" bIns="0" rtlCol="0" anchor="ctr">
            <a:spAutoFit/>
          </a:bodyPr>
          <a:lstStyle>
            <a:defPPr>
              <a:defRPr lang="de-DE"/>
            </a:defPPr>
            <a:lvl1pPr algn="r">
              <a:defRPr sz="1000">
                <a:solidFill>
                  <a:schemeClr val="bg1">
                    <a:lumMod val="50000"/>
                  </a:schemeClr>
                </a:solidFill>
                <a:latin typeface="Arial" panose="020B0604020202020204" pitchFamily="34" charset="0"/>
                <a:cs typeface="Arial" panose="020B0604020202020204" pitchFamily="34" charset="0"/>
              </a:defRPr>
            </a:lvl1pPr>
          </a:lstStyle>
          <a:p>
            <a:pPr lvl="0"/>
            <a:fld id="{4DE1E36D-0D5D-4376-80E8-DA3853B6615F}" type="slidenum">
              <a:rPr lang="en-GB" sz="1333" smtClean="0"/>
              <a:pPr lvl="0"/>
              <a:t>‹#›</a:t>
            </a:fld>
            <a:endParaRPr lang="en-GB" sz="1333" dirty="0"/>
          </a:p>
        </p:txBody>
      </p:sp>
    </p:spTree>
    <p:extLst>
      <p:ext uri="{BB962C8B-B14F-4D97-AF65-F5344CB8AC3E}">
        <p14:creationId xmlns:p14="http://schemas.microsoft.com/office/powerpoint/2010/main" val="41520327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Standard page_03">
    <p:spTree>
      <p:nvGrpSpPr>
        <p:cNvPr id="1" name=""/>
        <p:cNvGrpSpPr/>
        <p:nvPr/>
      </p:nvGrpSpPr>
      <p:grpSpPr>
        <a:xfrm>
          <a:off x="0" y="0"/>
          <a:ext cx="0" cy="0"/>
          <a:chOff x="0" y="0"/>
          <a:chExt cx="0" cy="0"/>
        </a:xfrm>
      </p:grpSpPr>
      <p:sp>
        <p:nvSpPr>
          <p:cNvPr id="12" name="Rechteck 11"/>
          <p:cNvSpPr/>
          <p:nvPr userDrawn="1"/>
        </p:nvSpPr>
        <p:spPr>
          <a:xfrm>
            <a:off x="0" y="2928493"/>
            <a:ext cx="12192000" cy="3929507"/>
          </a:xfrm>
          <a:prstGeom prst="rect">
            <a:avLst/>
          </a:prstGeom>
          <a:gradFill>
            <a:gsLst>
              <a:gs pos="0">
                <a:srgbClr val="6699CC">
                  <a:alpha val="40000"/>
                </a:srgbClr>
              </a:gs>
              <a:gs pos="100000">
                <a:srgbClr val="FFFFFF"/>
              </a:gs>
            </a:gsLst>
            <a:lin ang="16200000" scaled="0"/>
          </a:gradFill>
          <a:ln w="12700">
            <a:noFill/>
          </a:ln>
        </p:spPr>
        <p:style>
          <a:lnRef idx="2">
            <a:schemeClr val="accent1">
              <a:shade val="50000"/>
            </a:schemeClr>
          </a:lnRef>
          <a:fillRef idx="1">
            <a:schemeClr val="accent1"/>
          </a:fillRef>
          <a:effectRef idx="0">
            <a:schemeClr val="accent1"/>
          </a:effectRef>
          <a:fontRef idx="minor">
            <a:schemeClr val="lt1"/>
          </a:fontRef>
        </p:style>
        <p:txBody>
          <a:bodyPr lIns="96000" tIns="96000" rIns="96000" bIns="96000" rtlCol="0" anchor="ctr"/>
          <a:lstStyle/>
          <a:p>
            <a:pPr algn="ctr"/>
            <a:endParaRPr lang="en-GB" sz="1867" noProof="0" dirty="0">
              <a:solidFill>
                <a:schemeClr val="tx1"/>
              </a:solidFill>
              <a:latin typeface="Arial" panose="020B0604020202020204" pitchFamily="34" charset="0"/>
              <a:cs typeface="Arial" panose="020B0604020202020204" pitchFamily="34" charset="0"/>
            </a:endParaRPr>
          </a:p>
        </p:txBody>
      </p:sp>
      <p:sp>
        <p:nvSpPr>
          <p:cNvPr id="3" name="Inhaltsplatzhalter 2"/>
          <p:cNvSpPr>
            <a:spLocks noGrp="1"/>
          </p:cNvSpPr>
          <p:nvPr>
            <p:ph idx="1"/>
          </p:nvPr>
        </p:nvSpPr>
        <p:spPr>
          <a:xfrm>
            <a:off x="514587" y="1196665"/>
            <a:ext cx="11211800" cy="4525963"/>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de-DE" noProof="0" dirty="0"/>
              <a:t>Mastertextformat bearbeiten</a:t>
            </a:r>
          </a:p>
          <a:p>
            <a:pPr lvl="1"/>
            <a:r>
              <a:rPr lang="de-DE" noProof="0" dirty="0"/>
              <a:t>Zweite Ebene</a:t>
            </a:r>
          </a:p>
          <a:p>
            <a:pPr lvl="2"/>
            <a:r>
              <a:rPr lang="de-DE" noProof="0" dirty="0"/>
              <a:t>Dritte Ebene</a:t>
            </a:r>
          </a:p>
          <a:p>
            <a:pPr lvl="3"/>
            <a:r>
              <a:rPr lang="de-DE" noProof="0" dirty="0"/>
              <a:t>Vierte Ebene</a:t>
            </a:r>
          </a:p>
          <a:p>
            <a:pPr lvl="4"/>
            <a:r>
              <a:rPr lang="de-DE" noProof="0" dirty="0"/>
              <a:t>Fünfte Ebene</a:t>
            </a:r>
            <a:endParaRPr lang="en-GB" noProof="0" dirty="0"/>
          </a:p>
        </p:txBody>
      </p:sp>
      <p:cxnSp>
        <p:nvCxnSpPr>
          <p:cNvPr id="5" name="Gerade Verbindung 4"/>
          <p:cNvCxnSpPr/>
          <p:nvPr/>
        </p:nvCxnSpPr>
        <p:spPr>
          <a:xfrm>
            <a:off x="0" y="971453"/>
            <a:ext cx="12192000" cy="0"/>
          </a:xfrm>
          <a:prstGeom prst="line">
            <a:avLst/>
          </a:prstGeom>
          <a:ln w="12700">
            <a:solidFill>
              <a:srgbClr val="003366"/>
            </a:solidFill>
          </a:ln>
          <a:effectLst/>
        </p:spPr>
        <p:style>
          <a:lnRef idx="2">
            <a:schemeClr val="accent1"/>
          </a:lnRef>
          <a:fillRef idx="0">
            <a:schemeClr val="accent1"/>
          </a:fillRef>
          <a:effectRef idx="1">
            <a:schemeClr val="accent1"/>
          </a:effectRef>
          <a:fontRef idx="minor">
            <a:schemeClr val="tx1"/>
          </a:fontRef>
        </p:style>
      </p:cxnSp>
      <p:cxnSp>
        <p:nvCxnSpPr>
          <p:cNvPr id="11" name="Gerade Verbindung 10"/>
          <p:cNvCxnSpPr/>
          <p:nvPr userDrawn="1"/>
        </p:nvCxnSpPr>
        <p:spPr>
          <a:xfrm>
            <a:off x="0" y="971453"/>
            <a:ext cx="12192000" cy="0"/>
          </a:xfrm>
          <a:prstGeom prst="line">
            <a:avLst/>
          </a:prstGeom>
          <a:ln w="12700">
            <a:solidFill>
              <a:srgbClr val="003366"/>
            </a:solidFill>
          </a:ln>
          <a:effectLst/>
        </p:spPr>
        <p:style>
          <a:lnRef idx="2">
            <a:schemeClr val="accent1"/>
          </a:lnRef>
          <a:fillRef idx="0">
            <a:schemeClr val="accent1"/>
          </a:fillRef>
          <a:effectRef idx="1">
            <a:schemeClr val="accent1"/>
          </a:effectRef>
          <a:fontRef idx="minor">
            <a:schemeClr val="tx1"/>
          </a:fontRef>
        </p:style>
      </p:cxnSp>
      <p:pic>
        <p:nvPicPr>
          <p:cNvPr id="13" name="Grafik 12"/>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485924" y="6485508"/>
            <a:ext cx="840360" cy="254013"/>
          </a:xfrm>
          <a:prstGeom prst="rect">
            <a:avLst/>
          </a:prstGeom>
        </p:spPr>
      </p:pic>
      <p:sp>
        <p:nvSpPr>
          <p:cNvPr id="4" name="Titel 3"/>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de-DE" noProof="0" dirty="0"/>
              <a:t>Mastertitelformat bearbeiten</a:t>
            </a:r>
            <a:endParaRPr lang="en-GB" noProof="0" dirty="0"/>
          </a:p>
        </p:txBody>
      </p:sp>
      <p:sp>
        <p:nvSpPr>
          <p:cNvPr id="6" name="Datumsplatzhalter 5"/>
          <p:cNvSpPr>
            <a:spLocks noGrp="1"/>
          </p:cNvSpPr>
          <p:nvPr>
            <p:ph type="dt" sz="half" idx="10"/>
          </p:nvPr>
        </p:nvSpPr>
        <p:spPr>
          <a:xfrm>
            <a:off x="10092429" y="6547611"/>
            <a:ext cx="846387" cy="205184"/>
          </a:xfrm>
        </p:spPr>
        <p:txBody>
          <a:bodyPr/>
          <a:lstStyle>
            <a:lvl1pPr>
              <a:defRPr>
                <a:latin typeface="Arial" panose="020B0604020202020204" pitchFamily="34" charset="0"/>
                <a:cs typeface="Arial" panose="020B0604020202020204" pitchFamily="34" charset="0"/>
              </a:defRPr>
            </a:lvl1pPr>
          </a:lstStyle>
          <a:p>
            <a:fld id="{1C661359-A780-4E12-A6C3-DC4E2163D090}" type="datetime1">
              <a:rPr lang="en-GB" smtClean="0"/>
              <a:pPr/>
              <a:t>18/06/2020</a:t>
            </a:fld>
            <a:endParaRPr lang="en-GB" dirty="0"/>
          </a:p>
        </p:txBody>
      </p:sp>
      <p:sp>
        <p:nvSpPr>
          <p:cNvPr id="7" name="Fußzeilenplatzhalter 6"/>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en-GB"/>
              <a:t>Presentation title, date, author</a:t>
            </a:r>
            <a:endParaRPr lang="en-GB" dirty="0"/>
          </a:p>
        </p:txBody>
      </p:sp>
      <p:sp>
        <p:nvSpPr>
          <p:cNvPr id="14" name="TextBox 13"/>
          <p:cNvSpPr txBox="1"/>
          <p:nvPr userDrawn="1"/>
        </p:nvSpPr>
        <p:spPr>
          <a:xfrm>
            <a:off x="11502067" y="6575012"/>
            <a:ext cx="209993" cy="205121"/>
          </a:xfrm>
          <a:prstGeom prst="rect">
            <a:avLst/>
          </a:prstGeom>
        </p:spPr>
        <p:txBody>
          <a:bodyPr vert="horz" wrap="none" lIns="0" tIns="0" rIns="0" bIns="0" rtlCol="0" anchor="ctr">
            <a:spAutoFit/>
          </a:bodyPr>
          <a:lstStyle>
            <a:defPPr>
              <a:defRPr lang="de-DE"/>
            </a:defPPr>
            <a:lvl1pPr algn="r">
              <a:defRPr sz="1000">
                <a:solidFill>
                  <a:schemeClr val="bg1">
                    <a:lumMod val="50000"/>
                  </a:schemeClr>
                </a:solidFill>
                <a:latin typeface="Arial" panose="020B0604020202020204" pitchFamily="34" charset="0"/>
                <a:cs typeface="Arial" panose="020B0604020202020204" pitchFamily="34" charset="0"/>
              </a:defRPr>
            </a:lvl1pPr>
          </a:lstStyle>
          <a:p>
            <a:pPr lvl="0"/>
            <a:fld id="{4DE1E36D-0D5D-4376-80E8-DA3853B6615F}" type="slidenum">
              <a:rPr lang="en-GB" sz="1333" smtClean="0"/>
              <a:pPr lvl="0"/>
              <a:t>‹#›</a:t>
            </a:fld>
            <a:endParaRPr lang="en-GB" sz="1333" dirty="0"/>
          </a:p>
        </p:txBody>
      </p:sp>
    </p:spTree>
    <p:extLst>
      <p:ext uri="{BB962C8B-B14F-4D97-AF65-F5344CB8AC3E}">
        <p14:creationId xmlns:p14="http://schemas.microsoft.com/office/powerpoint/2010/main" val="26146846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Stand-alone">
    <p:spTree>
      <p:nvGrpSpPr>
        <p:cNvPr id="1" name=""/>
        <p:cNvGrpSpPr/>
        <p:nvPr/>
      </p:nvGrpSpPr>
      <p:grpSpPr>
        <a:xfrm>
          <a:off x="0" y="0"/>
          <a:ext cx="0" cy="0"/>
          <a:chOff x="0" y="0"/>
          <a:chExt cx="0" cy="0"/>
        </a:xfrm>
      </p:grpSpPr>
      <p:sp>
        <p:nvSpPr>
          <p:cNvPr id="4" name="Datumsplatzhalter 3"/>
          <p:cNvSpPr>
            <a:spLocks noGrp="1"/>
          </p:cNvSpPr>
          <p:nvPr>
            <p:ph type="dt" sz="half" idx="10"/>
          </p:nvPr>
        </p:nvSpPr>
        <p:spPr>
          <a:xfrm>
            <a:off x="10092429" y="6547611"/>
            <a:ext cx="846387" cy="205184"/>
          </a:xfrm>
        </p:spPr>
        <p:txBody>
          <a:bodyPr/>
          <a:lstStyle>
            <a:lvl1pPr>
              <a:defRPr>
                <a:latin typeface="Arial" panose="020B0604020202020204" pitchFamily="34" charset="0"/>
                <a:cs typeface="Arial" panose="020B0604020202020204" pitchFamily="34" charset="0"/>
              </a:defRPr>
            </a:lvl1pPr>
          </a:lstStyle>
          <a:p>
            <a:fld id="{74E185D7-72A7-4578-96CD-5EF608923CBF}" type="datetime1">
              <a:rPr lang="en-GB" smtClean="0"/>
              <a:pPr/>
              <a:t>18/06/2020</a:t>
            </a:fld>
            <a:endParaRPr lang="en-GB" dirty="0"/>
          </a:p>
        </p:txBody>
      </p:sp>
      <p:sp>
        <p:nvSpPr>
          <p:cNvPr id="5" name="Fußzeilenplatzhalter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en-GB"/>
              <a:t>Presentation title, date, author</a:t>
            </a:r>
            <a:endParaRPr lang="en-GB" dirty="0"/>
          </a:p>
        </p:txBody>
      </p:sp>
      <p:cxnSp>
        <p:nvCxnSpPr>
          <p:cNvPr id="7" name="Gerade Verbindung 6"/>
          <p:cNvCxnSpPr/>
          <p:nvPr userDrawn="1"/>
        </p:nvCxnSpPr>
        <p:spPr>
          <a:xfrm>
            <a:off x="0" y="971453"/>
            <a:ext cx="12192000" cy="0"/>
          </a:xfrm>
          <a:prstGeom prst="line">
            <a:avLst/>
          </a:prstGeom>
          <a:ln w="12700">
            <a:solidFill>
              <a:srgbClr val="003366"/>
            </a:solidFill>
          </a:ln>
          <a:effectLst/>
        </p:spPr>
        <p:style>
          <a:lnRef idx="2">
            <a:schemeClr val="accent1"/>
          </a:lnRef>
          <a:fillRef idx="0">
            <a:schemeClr val="accent1"/>
          </a:fillRef>
          <a:effectRef idx="1">
            <a:schemeClr val="accent1"/>
          </a:effectRef>
          <a:fontRef idx="minor">
            <a:schemeClr val="tx1"/>
          </a:fontRef>
        </p:style>
      </p:cxnSp>
      <p:sp>
        <p:nvSpPr>
          <p:cNvPr id="8" name="TextBox 7"/>
          <p:cNvSpPr txBox="1"/>
          <p:nvPr userDrawn="1"/>
        </p:nvSpPr>
        <p:spPr>
          <a:xfrm>
            <a:off x="11502067" y="6575012"/>
            <a:ext cx="209993" cy="205121"/>
          </a:xfrm>
          <a:prstGeom prst="rect">
            <a:avLst/>
          </a:prstGeom>
        </p:spPr>
        <p:txBody>
          <a:bodyPr vert="horz" wrap="none" lIns="0" tIns="0" rIns="0" bIns="0" rtlCol="0" anchor="ctr">
            <a:spAutoFit/>
          </a:bodyPr>
          <a:lstStyle>
            <a:defPPr>
              <a:defRPr lang="de-DE"/>
            </a:defPPr>
            <a:lvl1pPr algn="r">
              <a:defRPr sz="1000">
                <a:solidFill>
                  <a:schemeClr val="bg1">
                    <a:lumMod val="50000"/>
                  </a:schemeClr>
                </a:solidFill>
                <a:latin typeface="Arial" panose="020B0604020202020204" pitchFamily="34" charset="0"/>
                <a:cs typeface="Arial" panose="020B0604020202020204" pitchFamily="34" charset="0"/>
              </a:defRPr>
            </a:lvl1pPr>
          </a:lstStyle>
          <a:p>
            <a:pPr lvl="0"/>
            <a:fld id="{4DE1E36D-0D5D-4376-80E8-DA3853B6615F}" type="slidenum">
              <a:rPr lang="en-GB" sz="1333" smtClean="0"/>
              <a:pPr lvl="0"/>
              <a:t>‹#›</a:t>
            </a:fld>
            <a:endParaRPr lang="en-GB" sz="1333" dirty="0"/>
          </a:p>
        </p:txBody>
      </p:sp>
    </p:spTree>
    <p:extLst>
      <p:ext uri="{BB962C8B-B14F-4D97-AF65-F5344CB8AC3E}">
        <p14:creationId xmlns:p14="http://schemas.microsoft.com/office/powerpoint/2010/main" val="15401989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9.xml><?xml version="1.0" encoding="utf-8"?>
<p:sldLayout xmlns:a="http://schemas.openxmlformats.org/drawingml/2006/main" xmlns:r="http://schemas.openxmlformats.org/officeDocument/2006/relationships" xmlns:p="http://schemas.openxmlformats.org/presentationml/2006/main" type="obj" preserve="1">
  <p:cSld name="Titel 36pt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90100" y="104583"/>
            <a:ext cx="11211800" cy="738664"/>
          </a:xfrm>
        </p:spPr>
        <p:txBody>
          <a:bodyPr/>
          <a:lstStyle>
            <a:lvl1pPr>
              <a:defRPr sz="4800">
                <a:solidFill>
                  <a:srgbClr val="003366"/>
                </a:solidFill>
                <a:latin typeface="Arial" panose="020B0604020202020204" pitchFamily="34" charset="0"/>
                <a:cs typeface="Arial" panose="020B0604020202020204" pitchFamily="34" charset="0"/>
              </a:defRPr>
            </a:lvl1pPr>
          </a:lstStyle>
          <a:p>
            <a:r>
              <a:rPr lang="de-DE" noProof="0" dirty="0"/>
              <a:t>Mastertitelformat bearbeiten</a:t>
            </a:r>
            <a:endParaRPr lang="en-GB" noProof="0" dirty="0"/>
          </a:p>
        </p:txBody>
      </p:sp>
      <p:sp>
        <p:nvSpPr>
          <p:cNvPr id="3" name="Inhaltsplatzhalt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de-DE" noProof="0" dirty="0"/>
              <a:t>Mastertextformat bearbeiten</a:t>
            </a:r>
          </a:p>
          <a:p>
            <a:pPr lvl="1"/>
            <a:r>
              <a:rPr lang="de-DE" noProof="0" dirty="0"/>
              <a:t>Zweite Ebene</a:t>
            </a:r>
          </a:p>
          <a:p>
            <a:pPr lvl="2"/>
            <a:r>
              <a:rPr lang="de-DE" noProof="0" dirty="0"/>
              <a:t>Dritte Ebene</a:t>
            </a:r>
          </a:p>
          <a:p>
            <a:pPr lvl="3"/>
            <a:r>
              <a:rPr lang="de-DE" noProof="0" dirty="0"/>
              <a:t>Vierte Ebene</a:t>
            </a:r>
          </a:p>
          <a:p>
            <a:pPr lvl="4"/>
            <a:r>
              <a:rPr lang="de-DE" noProof="0" dirty="0"/>
              <a:t>Fünfte Ebene</a:t>
            </a:r>
            <a:endParaRPr lang="en-GB" noProof="0" dirty="0"/>
          </a:p>
        </p:txBody>
      </p:sp>
      <p:sp>
        <p:nvSpPr>
          <p:cNvPr id="4" name="Datumsplatzhalter 3"/>
          <p:cNvSpPr>
            <a:spLocks noGrp="1"/>
          </p:cNvSpPr>
          <p:nvPr>
            <p:ph type="dt" sz="half" idx="10"/>
          </p:nvPr>
        </p:nvSpPr>
        <p:spPr>
          <a:xfrm>
            <a:off x="10092429" y="6547611"/>
            <a:ext cx="846387" cy="205184"/>
          </a:xfrm>
        </p:spPr>
        <p:txBody>
          <a:bodyPr/>
          <a:lstStyle>
            <a:lvl1pPr>
              <a:defRPr>
                <a:latin typeface="Arial" panose="020B0604020202020204" pitchFamily="34" charset="0"/>
                <a:cs typeface="Arial" panose="020B0604020202020204" pitchFamily="34" charset="0"/>
              </a:defRPr>
            </a:lvl1pPr>
          </a:lstStyle>
          <a:p>
            <a:fld id="{B97B442D-D596-4A22-B59F-2B4C559DB2B8}" type="datetime1">
              <a:rPr lang="en-GB" smtClean="0"/>
              <a:pPr/>
              <a:t>18/06/2020</a:t>
            </a:fld>
            <a:endParaRPr lang="en-GB" dirty="0"/>
          </a:p>
        </p:txBody>
      </p:sp>
      <p:sp>
        <p:nvSpPr>
          <p:cNvPr id="5" name="Fußzeilenplatzhalter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en-GB"/>
              <a:t>Presentation title, date, author</a:t>
            </a:r>
            <a:endParaRPr lang="en-GB" dirty="0"/>
          </a:p>
        </p:txBody>
      </p:sp>
      <p:sp>
        <p:nvSpPr>
          <p:cNvPr id="6" name="Foliennummernplatzhalter 5"/>
          <p:cNvSpPr>
            <a:spLocks noGrp="1"/>
          </p:cNvSpPr>
          <p:nvPr>
            <p:ph type="sldNum" sz="quarter" idx="12"/>
          </p:nvPr>
        </p:nvSpPr>
        <p:spPr>
          <a:xfrm>
            <a:off x="11492441" y="6547611"/>
            <a:ext cx="209459" cy="205184"/>
          </a:xfrm>
        </p:spPr>
        <p:txBody>
          <a:bodyPr/>
          <a:lstStyle>
            <a:lvl1pPr>
              <a:defRPr>
                <a:latin typeface="Arial" panose="020B0604020202020204" pitchFamily="34" charset="0"/>
                <a:cs typeface="Arial" panose="020B0604020202020204" pitchFamily="34" charset="0"/>
              </a:defRPr>
            </a:lvl1pPr>
          </a:lstStyle>
          <a:p>
            <a:fld id="{143B55C4-4F5A-416B-997D-6CE47EB0A945}" type="slidenum">
              <a:rPr lang="en-GB" smtClean="0"/>
              <a:pPr/>
              <a:t>‹#›</a:t>
            </a:fld>
            <a:endParaRPr lang="en-GB" dirty="0"/>
          </a:p>
        </p:txBody>
      </p:sp>
      <p:cxnSp>
        <p:nvCxnSpPr>
          <p:cNvPr id="7" name="Gerade Verbindung 6"/>
          <p:cNvCxnSpPr/>
          <p:nvPr userDrawn="1"/>
        </p:nvCxnSpPr>
        <p:spPr>
          <a:xfrm>
            <a:off x="0" y="971453"/>
            <a:ext cx="12192000" cy="0"/>
          </a:xfrm>
          <a:prstGeom prst="line">
            <a:avLst/>
          </a:prstGeom>
          <a:ln w="12700">
            <a:solidFill>
              <a:srgbClr val="003366"/>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4057323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el 36pt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90100" y="104583"/>
            <a:ext cx="11211800" cy="738664"/>
          </a:xfrm>
        </p:spPr>
        <p:txBody>
          <a:bodyPr/>
          <a:lstStyle>
            <a:lvl1pPr>
              <a:defRPr sz="4800">
                <a:solidFill>
                  <a:srgbClr val="003366"/>
                </a:solidFill>
                <a:latin typeface="Arial" panose="020B0604020202020204" pitchFamily="34" charset="0"/>
                <a:cs typeface="Arial" panose="020B0604020202020204" pitchFamily="34" charset="0"/>
              </a:defRPr>
            </a:lvl1pPr>
          </a:lstStyle>
          <a:p>
            <a:r>
              <a:rPr lang="de-DE" noProof="0" dirty="0"/>
              <a:t>Mastertitelformat bearbeiten</a:t>
            </a:r>
            <a:endParaRPr lang="en-GB" noProof="0" dirty="0"/>
          </a:p>
        </p:txBody>
      </p:sp>
      <p:sp>
        <p:nvSpPr>
          <p:cNvPr id="3" name="Inhaltsplatzhalt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de-DE" noProof="0" dirty="0"/>
              <a:t>Mastertextformat bearbeiten</a:t>
            </a:r>
          </a:p>
          <a:p>
            <a:pPr lvl="1"/>
            <a:r>
              <a:rPr lang="de-DE" noProof="0" dirty="0"/>
              <a:t>Zweite Ebene</a:t>
            </a:r>
          </a:p>
          <a:p>
            <a:pPr lvl="2"/>
            <a:r>
              <a:rPr lang="de-DE" noProof="0" dirty="0"/>
              <a:t>Dritte Ebene</a:t>
            </a:r>
          </a:p>
          <a:p>
            <a:pPr lvl="3"/>
            <a:r>
              <a:rPr lang="de-DE" noProof="0" dirty="0"/>
              <a:t>Vierte Ebene</a:t>
            </a:r>
          </a:p>
          <a:p>
            <a:pPr lvl="4"/>
            <a:r>
              <a:rPr lang="de-DE" noProof="0" dirty="0"/>
              <a:t>Fünfte Ebene</a:t>
            </a:r>
            <a:endParaRPr lang="en-GB" noProof="0" dirty="0"/>
          </a:p>
        </p:txBody>
      </p:sp>
      <p:sp>
        <p:nvSpPr>
          <p:cNvPr id="4" name="Datumsplatzhalter 3"/>
          <p:cNvSpPr>
            <a:spLocks noGrp="1"/>
          </p:cNvSpPr>
          <p:nvPr>
            <p:ph type="dt" sz="half" idx="10"/>
          </p:nvPr>
        </p:nvSpPr>
        <p:spPr>
          <a:xfrm>
            <a:off x="10092428" y="6547611"/>
            <a:ext cx="846387" cy="205184"/>
          </a:xfrm>
        </p:spPr>
        <p:txBody>
          <a:bodyPr/>
          <a:lstStyle>
            <a:lvl1pPr>
              <a:defRPr>
                <a:latin typeface="Arial" panose="020B0604020202020204" pitchFamily="34" charset="0"/>
                <a:cs typeface="Arial" panose="020B0604020202020204" pitchFamily="34" charset="0"/>
              </a:defRPr>
            </a:lvl1pPr>
          </a:lstStyle>
          <a:p>
            <a:fld id="{B97B442D-D596-4A22-B59F-2B4C559DB2B8}" type="datetime1">
              <a:rPr lang="en-GB" smtClean="0"/>
              <a:pPr/>
              <a:t>18/06/2020</a:t>
            </a:fld>
            <a:endParaRPr lang="en-GB" dirty="0"/>
          </a:p>
        </p:txBody>
      </p:sp>
      <p:sp>
        <p:nvSpPr>
          <p:cNvPr id="5" name="Fußzeilenplatzhalter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en-GB" dirty="0"/>
              <a:t>Presentation title, date, author</a:t>
            </a:r>
          </a:p>
        </p:txBody>
      </p:sp>
      <p:sp>
        <p:nvSpPr>
          <p:cNvPr id="6" name="Foliennummernplatzhalter 5"/>
          <p:cNvSpPr>
            <a:spLocks noGrp="1"/>
          </p:cNvSpPr>
          <p:nvPr>
            <p:ph type="sldNum" sz="quarter" idx="12"/>
          </p:nvPr>
        </p:nvSpPr>
        <p:spPr>
          <a:xfrm>
            <a:off x="11492441" y="6547611"/>
            <a:ext cx="209459" cy="205184"/>
          </a:xfrm>
        </p:spPr>
        <p:txBody>
          <a:bodyPr/>
          <a:lstStyle>
            <a:lvl1pPr>
              <a:defRPr>
                <a:latin typeface="Arial" panose="020B0604020202020204" pitchFamily="34" charset="0"/>
                <a:cs typeface="Arial" panose="020B0604020202020204" pitchFamily="34" charset="0"/>
              </a:defRPr>
            </a:lvl1pPr>
          </a:lstStyle>
          <a:p>
            <a:fld id="{143B55C4-4F5A-416B-997D-6CE47EB0A945}" type="slidenum">
              <a:rPr lang="en-GB" smtClean="0"/>
              <a:pPr/>
              <a:t>‹#›</a:t>
            </a:fld>
            <a:endParaRPr lang="en-GB" dirty="0"/>
          </a:p>
        </p:txBody>
      </p:sp>
      <p:cxnSp>
        <p:nvCxnSpPr>
          <p:cNvPr id="7" name="Gerade Verbindung 6"/>
          <p:cNvCxnSpPr/>
          <p:nvPr userDrawn="1"/>
        </p:nvCxnSpPr>
        <p:spPr>
          <a:xfrm>
            <a:off x="0" y="971453"/>
            <a:ext cx="12192000" cy="0"/>
          </a:xfrm>
          <a:prstGeom prst="line">
            <a:avLst/>
          </a:prstGeom>
          <a:ln w="12700">
            <a:solidFill>
              <a:srgbClr val="003366"/>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3733940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0.xml><?xml version="1.0" encoding="utf-8"?>
<p:sldLayout xmlns:a="http://schemas.openxmlformats.org/drawingml/2006/main" xmlns:r="http://schemas.openxmlformats.org/officeDocument/2006/relationships" xmlns:p="http://schemas.openxmlformats.org/presentationml/2006/main" type="obj" preserve="1">
  <p:cSld name="Titel 24pt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90100" y="153349"/>
            <a:ext cx="11211800" cy="492443"/>
          </a:xfrm>
        </p:spPr>
        <p:txBody>
          <a:bodyPr/>
          <a:lstStyle>
            <a:lvl1pPr>
              <a:defRPr sz="3200">
                <a:solidFill>
                  <a:srgbClr val="003366"/>
                </a:solidFill>
                <a:latin typeface="Arial" panose="020B0604020202020204" pitchFamily="34" charset="0"/>
                <a:cs typeface="Arial" panose="020B0604020202020204" pitchFamily="34" charset="0"/>
              </a:defRPr>
            </a:lvl1pPr>
          </a:lstStyle>
          <a:p>
            <a:r>
              <a:rPr lang="de-DE" noProof="0"/>
              <a:t>Mastertitelformat bearbeiten</a:t>
            </a:r>
            <a:endParaRPr lang="en-GB" noProof="0" dirty="0"/>
          </a:p>
        </p:txBody>
      </p:sp>
      <p:sp>
        <p:nvSpPr>
          <p:cNvPr id="3" name="Inhaltsplatzhalter 2"/>
          <p:cNvSpPr>
            <a:spLocks noGrp="1"/>
          </p:cNvSpPr>
          <p:nvPr>
            <p:ph idx="1"/>
          </p:nvPr>
        </p:nvSpPr>
        <p:spPr>
          <a:xfrm>
            <a:off x="490100" y="1496552"/>
            <a:ext cx="11211800" cy="4525963"/>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de-DE" noProof="0" dirty="0"/>
              <a:t>Mastertextformat bearbeiten</a:t>
            </a:r>
          </a:p>
          <a:p>
            <a:pPr lvl="1"/>
            <a:r>
              <a:rPr lang="de-DE" noProof="0" dirty="0"/>
              <a:t>Zweite Ebene</a:t>
            </a:r>
          </a:p>
          <a:p>
            <a:pPr lvl="2"/>
            <a:r>
              <a:rPr lang="de-DE" noProof="0" dirty="0"/>
              <a:t>Dritte Ebene</a:t>
            </a:r>
          </a:p>
          <a:p>
            <a:pPr lvl="3"/>
            <a:r>
              <a:rPr lang="de-DE" noProof="0" dirty="0"/>
              <a:t>Vierte Ebene</a:t>
            </a:r>
          </a:p>
          <a:p>
            <a:pPr lvl="4"/>
            <a:r>
              <a:rPr lang="de-DE" noProof="0" dirty="0"/>
              <a:t>Fünfte Ebene</a:t>
            </a:r>
            <a:endParaRPr lang="en-GB" noProof="0" dirty="0"/>
          </a:p>
        </p:txBody>
      </p:sp>
      <p:sp>
        <p:nvSpPr>
          <p:cNvPr id="4" name="Datumsplatzhalter 3"/>
          <p:cNvSpPr>
            <a:spLocks noGrp="1"/>
          </p:cNvSpPr>
          <p:nvPr>
            <p:ph type="dt" sz="half" idx="10"/>
          </p:nvPr>
        </p:nvSpPr>
        <p:spPr>
          <a:xfrm>
            <a:off x="10092429" y="6547611"/>
            <a:ext cx="846387" cy="205184"/>
          </a:xfrm>
        </p:spPr>
        <p:txBody>
          <a:bodyPr/>
          <a:lstStyle>
            <a:lvl1pPr>
              <a:defRPr>
                <a:latin typeface="Arial" panose="020B0604020202020204" pitchFamily="34" charset="0"/>
                <a:cs typeface="Arial" panose="020B0604020202020204" pitchFamily="34" charset="0"/>
              </a:defRPr>
            </a:lvl1pPr>
          </a:lstStyle>
          <a:p>
            <a:fld id="{98F3AA7F-89C7-4646-B972-BDD77134FD4C}" type="datetime1">
              <a:rPr lang="en-GB" smtClean="0"/>
              <a:pPr/>
              <a:t>18/06/2020</a:t>
            </a:fld>
            <a:endParaRPr lang="en-GB" dirty="0"/>
          </a:p>
        </p:txBody>
      </p:sp>
      <p:sp>
        <p:nvSpPr>
          <p:cNvPr id="5" name="Fußzeilenplatzhalter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en-GB"/>
              <a:t>Presentation title, date, author</a:t>
            </a:r>
            <a:endParaRPr lang="en-GB" dirty="0"/>
          </a:p>
        </p:txBody>
      </p:sp>
      <p:sp>
        <p:nvSpPr>
          <p:cNvPr id="6" name="Foliennummernplatzhalter 5"/>
          <p:cNvSpPr>
            <a:spLocks noGrp="1"/>
          </p:cNvSpPr>
          <p:nvPr>
            <p:ph type="sldNum" sz="quarter" idx="12"/>
          </p:nvPr>
        </p:nvSpPr>
        <p:spPr>
          <a:xfrm>
            <a:off x="11492441" y="6547611"/>
            <a:ext cx="209459" cy="205184"/>
          </a:xfrm>
        </p:spPr>
        <p:txBody>
          <a:bodyPr/>
          <a:lstStyle>
            <a:lvl1pPr>
              <a:defRPr>
                <a:latin typeface="Arial" panose="020B0604020202020204" pitchFamily="34" charset="0"/>
                <a:cs typeface="Arial" panose="020B0604020202020204" pitchFamily="34" charset="0"/>
              </a:defRPr>
            </a:lvl1pPr>
          </a:lstStyle>
          <a:p>
            <a:fld id="{143B55C4-4F5A-416B-997D-6CE47EB0A945}" type="slidenum">
              <a:rPr lang="en-GB" smtClean="0"/>
              <a:pPr/>
              <a:t>‹#›</a:t>
            </a:fld>
            <a:endParaRPr lang="en-GB" dirty="0"/>
          </a:p>
        </p:txBody>
      </p:sp>
      <p:cxnSp>
        <p:nvCxnSpPr>
          <p:cNvPr id="7" name="Gerade Verbindung 6"/>
          <p:cNvCxnSpPr/>
          <p:nvPr userDrawn="1"/>
        </p:nvCxnSpPr>
        <p:spPr>
          <a:xfrm>
            <a:off x="0" y="971453"/>
            <a:ext cx="12192000" cy="0"/>
          </a:xfrm>
          <a:prstGeom prst="line">
            <a:avLst/>
          </a:prstGeom>
          <a:ln w="12700">
            <a:solidFill>
              <a:srgbClr val="003366"/>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451528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a:xfrm>
            <a:off x="10092429" y="6547611"/>
            <a:ext cx="846387" cy="205184"/>
          </a:xfrm>
        </p:spPr>
        <p:txBody>
          <a:bodyPr/>
          <a:lstStyle>
            <a:lvl1pPr>
              <a:defRPr>
                <a:latin typeface="Arial" panose="020B0604020202020204" pitchFamily="34" charset="0"/>
                <a:cs typeface="Arial" panose="020B0604020202020204" pitchFamily="34" charset="0"/>
              </a:defRPr>
            </a:lvl1pPr>
          </a:lstStyle>
          <a:p>
            <a:fld id="{BA5CE2E9-12A2-427C-965D-EA946F81C33E}" type="datetime1">
              <a:rPr lang="en-GB" smtClean="0"/>
              <a:pPr/>
              <a:t>18/06/2020</a:t>
            </a:fld>
            <a:endParaRPr lang="en-GB" dirty="0"/>
          </a:p>
        </p:txBody>
      </p:sp>
      <p:sp>
        <p:nvSpPr>
          <p:cNvPr id="3" name="Fußzeilenplatzhalter 2"/>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en-GB"/>
              <a:t>Presentation title, date, author</a:t>
            </a:r>
            <a:endParaRPr lang="en-GB" dirty="0"/>
          </a:p>
        </p:txBody>
      </p:sp>
      <p:sp>
        <p:nvSpPr>
          <p:cNvPr id="4" name="Foliennummernplatzhalter 3"/>
          <p:cNvSpPr>
            <a:spLocks noGrp="1"/>
          </p:cNvSpPr>
          <p:nvPr>
            <p:ph type="sldNum" sz="quarter" idx="12"/>
          </p:nvPr>
        </p:nvSpPr>
        <p:spPr>
          <a:xfrm>
            <a:off x="11492441" y="6547611"/>
            <a:ext cx="209459" cy="205184"/>
          </a:xfrm>
        </p:spPr>
        <p:txBody>
          <a:bodyPr/>
          <a:lstStyle>
            <a:lvl1pPr>
              <a:defRPr>
                <a:latin typeface="Arial" panose="020B0604020202020204" pitchFamily="34" charset="0"/>
                <a:cs typeface="Arial" panose="020B0604020202020204" pitchFamily="34" charset="0"/>
              </a:defRPr>
            </a:lvl1pPr>
          </a:lstStyle>
          <a:p>
            <a:fld id="{143B55C4-4F5A-416B-997D-6CE47EB0A945}" type="slidenum">
              <a:rPr lang="en-GB" smtClean="0"/>
              <a:pPr/>
              <a:t>‹#›</a:t>
            </a:fld>
            <a:endParaRPr lang="en-GB" dirty="0"/>
          </a:p>
        </p:txBody>
      </p:sp>
    </p:spTree>
    <p:extLst>
      <p:ext uri="{BB962C8B-B14F-4D97-AF65-F5344CB8AC3E}">
        <p14:creationId xmlns:p14="http://schemas.microsoft.com/office/powerpoint/2010/main" val="36209690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userDrawn="1">
  <p:cSld name="Title only">
    <p:spTree>
      <p:nvGrpSpPr>
        <p:cNvPr id="1" name=""/>
        <p:cNvGrpSpPr/>
        <p:nvPr/>
      </p:nvGrpSpPr>
      <p:grpSpPr>
        <a:xfrm>
          <a:off x="0" y="0"/>
          <a:ext cx="0" cy="0"/>
          <a:chOff x="0" y="0"/>
          <a:chExt cx="0" cy="0"/>
        </a:xfrm>
      </p:grpSpPr>
      <p:grpSp>
        <p:nvGrpSpPr>
          <p:cNvPr id="88" name="Group 87"/>
          <p:cNvGrpSpPr/>
          <p:nvPr userDrawn="1"/>
        </p:nvGrpSpPr>
        <p:grpSpPr>
          <a:xfrm>
            <a:off x="8759415" y="-3343"/>
            <a:ext cx="3443173" cy="1899879"/>
            <a:chOff x="6264593" y="-2509"/>
            <a:chExt cx="2887347" cy="1593184"/>
          </a:xfrm>
        </p:grpSpPr>
        <p:sp>
          <p:nvSpPr>
            <p:cNvPr id="89" name="Isosceles Triangle 88"/>
            <p:cNvSpPr/>
            <p:nvPr userDrawn="1"/>
          </p:nvSpPr>
          <p:spPr>
            <a:xfrm rot="10800000">
              <a:off x="8863789" y="517155"/>
              <a:ext cx="283575" cy="256600"/>
            </a:xfrm>
            <a:prstGeom prst="triangle">
              <a:avLst/>
            </a:prstGeom>
            <a:solidFill>
              <a:srgbClr val="BDCD00">
                <a:alpha val="40000"/>
              </a:srgb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p>
          </p:txBody>
        </p:sp>
        <p:sp>
          <p:nvSpPr>
            <p:cNvPr id="90" name="Freeform 89"/>
            <p:cNvSpPr/>
            <p:nvPr userDrawn="1"/>
          </p:nvSpPr>
          <p:spPr>
            <a:xfrm>
              <a:off x="9004218" y="261586"/>
              <a:ext cx="140428" cy="250840"/>
            </a:xfrm>
            <a:custGeom>
              <a:avLst/>
              <a:gdLst>
                <a:gd name="connsiteX0" fmla="*/ 0 w 125496"/>
                <a:gd name="connsiteY0" fmla="*/ 0 h 227117"/>
                <a:gd name="connsiteX1" fmla="*/ 125496 w 125496"/>
                <a:gd name="connsiteY1" fmla="*/ 0 h 227117"/>
                <a:gd name="connsiteX2" fmla="*/ 125496 w 125496"/>
                <a:gd name="connsiteY2" fmla="*/ 227117 h 227117"/>
                <a:gd name="connsiteX3" fmla="*/ 0 w 125496"/>
                <a:gd name="connsiteY3" fmla="*/ 0 h 227117"/>
              </a:gdLst>
              <a:ahLst/>
              <a:cxnLst>
                <a:cxn ang="0">
                  <a:pos x="connsiteX0" y="connsiteY0"/>
                </a:cxn>
                <a:cxn ang="0">
                  <a:pos x="connsiteX1" y="connsiteY1"/>
                </a:cxn>
                <a:cxn ang="0">
                  <a:pos x="connsiteX2" y="connsiteY2"/>
                </a:cxn>
                <a:cxn ang="0">
                  <a:pos x="connsiteX3" y="connsiteY3"/>
                </a:cxn>
              </a:cxnLst>
              <a:rect l="l" t="t" r="r" b="b"/>
              <a:pathLst>
                <a:path w="125496" h="227117">
                  <a:moveTo>
                    <a:pt x="0" y="0"/>
                  </a:moveTo>
                  <a:lnTo>
                    <a:pt x="125496" y="0"/>
                  </a:lnTo>
                  <a:lnTo>
                    <a:pt x="125496" y="227117"/>
                  </a:lnTo>
                  <a:lnTo>
                    <a:pt x="0" y="0"/>
                  </a:lnTo>
                  <a:close/>
                </a:path>
              </a:pathLst>
            </a:custGeom>
            <a:solidFill>
              <a:srgbClr val="BDCD00">
                <a:alpha val="40000"/>
              </a:srgb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GB" sz="2400" dirty="0"/>
            </a:p>
          </p:txBody>
        </p:sp>
        <p:sp>
          <p:nvSpPr>
            <p:cNvPr id="91" name="Freeform 90"/>
            <p:cNvSpPr/>
            <p:nvPr userDrawn="1"/>
          </p:nvSpPr>
          <p:spPr>
            <a:xfrm>
              <a:off x="9004219" y="773000"/>
              <a:ext cx="140427" cy="255571"/>
            </a:xfrm>
            <a:custGeom>
              <a:avLst/>
              <a:gdLst>
                <a:gd name="connsiteX0" fmla="*/ 0 w 124719"/>
                <a:gd name="connsiteY0" fmla="*/ 0 h 225711"/>
                <a:gd name="connsiteX1" fmla="*/ 124719 w 124719"/>
                <a:gd name="connsiteY1" fmla="*/ 0 h 225711"/>
                <a:gd name="connsiteX2" fmla="*/ 124719 w 124719"/>
                <a:gd name="connsiteY2" fmla="*/ 225711 h 225711"/>
                <a:gd name="connsiteX3" fmla="*/ 0 w 124719"/>
                <a:gd name="connsiteY3" fmla="*/ 0 h 225711"/>
              </a:gdLst>
              <a:ahLst/>
              <a:cxnLst>
                <a:cxn ang="0">
                  <a:pos x="connsiteX0" y="connsiteY0"/>
                </a:cxn>
                <a:cxn ang="0">
                  <a:pos x="connsiteX1" y="connsiteY1"/>
                </a:cxn>
                <a:cxn ang="0">
                  <a:pos x="connsiteX2" y="connsiteY2"/>
                </a:cxn>
                <a:cxn ang="0">
                  <a:pos x="connsiteX3" y="connsiteY3"/>
                </a:cxn>
              </a:cxnLst>
              <a:rect l="l" t="t" r="r" b="b"/>
              <a:pathLst>
                <a:path w="124719" h="225711">
                  <a:moveTo>
                    <a:pt x="0" y="0"/>
                  </a:moveTo>
                  <a:lnTo>
                    <a:pt x="124719" y="0"/>
                  </a:lnTo>
                  <a:lnTo>
                    <a:pt x="124719" y="225711"/>
                  </a:lnTo>
                  <a:lnTo>
                    <a:pt x="0" y="0"/>
                  </a:lnTo>
                  <a:close/>
                </a:path>
              </a:pathLst>
            </a:custGeom>
            <a:solidFill>
              <a:srgbClr val="BDCD00">
                <a:alpha val="40000"/>
              </a:srgb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GB" sz="2400" dirty="0"/>
            </a:p>
          </p:txBody>
        </p:sp>
        <p:sp>
          <p:nvSpPr>
            <p:cNvPr id="92" name="Isosceles Triangle 91"/>
            <p:cNvSpPr/>
            <p:nvPr userDrawn="1"/>
          </p:nvSpPr>
          <p:spPr>
            <a:xfrm rot="10800000">
              <a:off x="8862431" y="1266811"/>
              <a:ext cx="283575" cy="256600"/>
            </a:xfrm>
            <a:prstGeom prst="triangle">
              <a:avLst/>
            </a:prstGeom>
            <a:solidFill>
              <a:srgbClr val="BDCD00">
                <a:alpha val="40000"/>
              </a:srgb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p>
          </p:txBody>
        </p:sp>
        <p:sp>
          <p:nvSpPr>
            <p:cNvPr id="93" name="Isosceles Triangle 92"/>
            <p:cNvSpPr/>
            <p:nvPr userDrawn="1"/>
          </p:nvSpPr>
          <p:spPr>
            <a:xfrm rot="10800000">
              <a:off x="8580834" y="1266811"/>
              <a:ext cx="283575" cy="256600"/>
            </a:xfrm>
            <a:prstGeom prst="triangle">
              <a:avLst/>
            </a:prstGeom>
            <a:solidFill>
              <a:schemeClr val="accent2">
                <a:alpha val="4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p>
          </p:txBody>
        </p:sp>
        <p:sp>
          <p:nvSpPr>
            <p:cNvPr id="94" name="Isosceles Triangle 93"/>
            <p:cNvSpPr/>
            <p:nvPr userDrawn="1"/>
          </p:nvSpPr>
          <p:spPr>
            <a:xfrm rot="10800000">
              <a:off x="8299235" y="1266811"/>
              <a:ext cx="283575" cy="256600"/>
            </a:xfrm>
            <a:prstGeom prst="triangle">
              <a:avLst/>
            </a:prstGeom>
            <a:solidFill>
              <a:schemeClr val="accent2">
                <a:alpha val="4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p>
          </p:txBody>
        </p:sp>
        <p:sp>
          <p:nvSpPr>
            <p:cNvPr id="95" name="Isosceles Triangle 94"/>
            <p:cNvSpPr/>
            <p:nvPr userDrawn="1"/>
          </p:nvSpPr>
          <p:spPr>
            <a:xfrm rot="10800000">
              <a:off x="8017638" y="1266811"/>
              <a:ext cx="283575" cy="256600"/>
            </a:xfrm>
            <a:prstGeom prst="triangle">
              <a:avLst/>
            </a:prstGeom>
            <a:solidFill>
              <a:srgbClr val="BDCD00">
                <a:alpha val="40000"/>
              </a:srgb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p>
          </p:txBody>
        </p:sp>
        <p:sp>
          <p:nvSpPr>
            <p:cNvPr id="96" name="Isosceles Triangle 95"/>
            <p:cNvSpPr/>
            <p:nvPr userDrawn="1"/>
          </p:nvSpPr>
          <p:spPr>
            <a:xfrm rot="10800000">
              <a:off x="7733694" y="1266811"/>
              <a:ext cx="283575" cy="256600"/>
            </a:xfrm>
            <a:prstGeom prst="triangle">
              <a:avLst/>
            </a:prstGeom>
            <a:solidFill>
              <a:srgbClr val="BDCD00">
                <a:alpha val="40000"/>
              </a:srgb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p>
          </p:txBody>
        </p:sp>
        <p:sp>
          <p:nvSpPr>
            <p:cNvPr id="97" name="Isosceles Triangle 96"/>
            <p:cNvSpPr/>
            <p:nvPr userDrawn="1"/>
          </p:nvSpPr>
          <p:spPr>
            <a:xfrm rot="10800000">
              <a:off x="7452097" y="1266811"/>
              <a:ext cx="283575" cy="256600"/>
            </a:xfrm>
            <a:prstGeom prst="triangle">
              <a:avLst/>
            </a:prstGeom>
            <a:solidFill>
              <a:srgbClr val="BDCD00">
                <a:alpha val="40000"/>
              </a:srgb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p>
          </p:txBody>
        </p:sp>
        <p:sp>
          <p:nvSpPr>
            <p:cNvPr id="98" name="Isosceles Triangle 97"/>
            <p:cNvSpPr/>
            <p:nvPr userDrawn="1"/>
          </p:nvSpPr>
          <p:spPr>
            <a:xfrm rot="10800000">
              <a:off x="7168152" y="1266811"/>
              <a:ext cx="283575" cy="256600"/>
            </a:xfrm>
            <a:prstGeom prst="triangle">
              <a:avLst/>
            </a:prstGeom>
            <a:solidFill>
              <a:srgbClr val="BDCD00">
                <a:alpha val="40000"/>
              </a:srgb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p>
          </p:txBody>
        </p:sp>
        <p:sp>
          <p:nvSpPr>
            <p:cNvPr id="99" name="Isosceles Triangle 98"/>
            <p:cNvSpPr/>
            <p:nvPr userDrawn="1"/>
          </p:nvSpPr>
          <p:spPr>
            <a:xfrm rot="10800000">
              <a:off x="6886556" y="1266811"/>
              <a:ext cx="283575" cy="256600"/>
            </a:xfrm>
            <a:prstGeom prst="triangle">
              <a:avLst/>
            </a:prstGeom>
            <a:solidFill>
              <a:srgbClr val="BDCD00">
                <a:alpha val="40000"/>
              </a:srgb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p>
          </p:txBody>
        </p:sp>
        <p:sp>
          <p:nvSpPr>
            <p:cNvPr id="100" name="Isosceles Triangle 99"/>
            <p:cNvSpPr/>
            <p:nvPr userDrawn="1"/>
          </p:nvSpPr>
          <p:spPr>
            <a:xfrm rot="10800000">
              <a:off x="6602613" y="1266811"/>
              <a:ext cx="283575" cy="256600"/>
            </a:xfrm>
            <a:prstGeom prst="triangle">
              <a:avLst/>
            </a:prstGeom>
            <a:solidFill>
              <a:srgbClr val="BDCD00">
                <a:alpha val="40000"/>
              </a:srgb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p>
          </p:txBody>
        </p:sp>
        <p:sp>
          <p:nvSpPr>
            <p:cNvPr id="102" name="Isosceles Triangle 101"/>
            <p:cNvSpPr/>
            <p:nvPr userDrawn="1"/>
          </p:nvSpPr>
          <p:spPr>
            <a:xfrm rot="10800000">
              <a:off x="7028341" y="773000"/>
              <a:ext cx="283575" cy="256600"/>
            </a:xfrm>
            <a:prstGeom prst="triangle">
              <a:avLst/>
            </a:prstGeom>
            <a:solidFill>
              <a:srgbClr val="BDCD00">
                <a:alpha val="40000"/>
              </a:srgb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p>
          </p:txBody>
        </p:sp>
        <p:sp>
          <p:nvSpPr>
            <p:cNvPr id="103" name="Isosceles Triangle 102"/>
            <p:cNvSpPr/>
            <p:nvPr userDrawn="1"/>
          </p:nvSpPr>
          <p:spPr>
            <a:xfrm rot="10800000">
              <a:off x="6749168" y="773000"/>
              <a:ext cx="283575" cy="256600"/>
            </a:xfrm>
            <a:prstGeom prst="triangle">
              <a:avLst/>
            </a:prstGeom>
            <a:solidFill>
              <a:srgbClr val="BDCD00">
                <a:alpha val="40000"/>
              </a:srgb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p>
          </p:txBody>
        </p:sp>
        <p:sp>
          <p:nvSpPr>
            <p:cNvPr id="104" name="Isosceles Triangle 103"/>
            <p:cNvSpPr/>
            <p:nvPr userDrawn="1"/>
          </p:nvSpPr>
          <p:spPr>
            <a:xfrm rot="10800000">
              <a:off x="6885567" y="517155"/>
              <a:ext cx="283575" cy="256600"/>
            </a:xfrm>
            <a:prstGeom prst="triangle">
              <a:avLst/>
            </a:prstGeom>
            <a:solidFill>
              <a:srgbClr val="BDCD00">
                <a:alpha val="40000"/>
              </a:srgb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p>
          </p:txBody>
        </p:sp>
        <p:sp>
          <p:nvSpPr>
            <p:cNvPr id="105" name="Isosceles Triangle 104"/>
            <p:cNvSpPr/>
            <p:nvPr userDrawn="1"/>
          </p:nvSpPr>
          <p:spPr>
            <a:xfrm rot="10800000">
              <a:off x="6313337" y="517155"/>
              <a:ext cx="283575" cy="256600"/>
            </a:xfrm>
            <a:prstGeom prst="triangle">
              <a:avLst/>
            </a:prstGeom>
            <a:solidFill>
              <a:srgbClr val="BDCD00">
                <a:alpha val="40000"/>
              </a:srgb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p>
          </p:txBody>
        </p:sp>
        <p:sp>
          <p:nvSpPr>
            <p:cNvPr id="106" name="Isosceles Triangle 105"/>
            <p:cNvSpPr/>
            <p:nvPr userDrawn="1"/>
          </p:nvSpPr>
          <p:spPr>
            <a:xfrm rot="10800000">
              <a:off x="7033104" y="261585"/>
              <a:ext cx="283575" cy="256600"/>
            </a:xfrm>
            <a:prstGeom prst="triangle">
              <a:avLst/>
            </a:prstGeom>
            <a:solidFill>
              <a:schemeClr val="accent2">
                <a:alpha val="4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p>
          </p:txBody>
        </p:sp>
        <p:sp>
          <p:nvSpPr>
            <p:cNvPr id="107" name="Isosceles Triangle 106"/>
            <p:cNvSpPr/>
            <p:nvPr userDrawn="1"/>
          </p:nvSpPr>
          <p:spPr>
            <a:xfrm rot="10800000">
              <a:off x="6753924" y="261585"/>
              <a:ext cx="283575" cy="256600"/>
            </a:xfrm>
            <a:prstGeom prst="triangle">
              <a:avLst/>
            </a:prstGeom>
            <a:solidFill>
              <a:srgbClr val="BDCD00">
                <a:alpha val="40000"/>
              </a:srgb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p>
          </p:txBody>
        </p:sp>
        <p:sp>
          <p:nvSpPr>
            <p:cNvPr id="108" name="Freeform 107"/>
            <p:cNvSpPr/>
            <p:nvPr userDrawn="1"/>
          </p:nvSpPr>
          <p:spPr>
            <a:xfrm rot="10800000">
              <a:off x="9128938" y="1011"/>
              <a:ext cx="18427" cy="33348"/>
            </a:xfrm>
            <a:custGeom>
              <a:avLst/>
              <a:gdLst>
                <a:gd name="connsiteX0" fmla="*/ 18427 w 18427"/>
                <a:gd name="connsiteY0" fmla="*/ 33348 h 33348"/>
                <a:gd name="connsiteX1" fmla="*/ 0 w 18427"/>
                <a:gd name="connsiteY1" fmla="*/ 33348 h 33348"/>
                <a:gd name="connsiteX2" fmla="*/ 18427 w 18427"/>
                <a:gd name="connsiteY2" fmla="*/ 0 h 33348"/>
                <a:gd name="connsiteX3" fmla="*/ 18427 w 18427"/>
                <a:gd name="connsiteY3" fmla="*/ 33348 h 33348"/>
              </a:gdLst>
              <a:ahLst/>
              <a:cxnLst>
                <a:cxn ang="0">
                  <a:pos x="connsiteX0" y="connsiteY0"/>
                </a:cxn>
                <a:cxn ang="0">
                  <a:pos x="connsiteX1" y="connsiteY1"/>
                </a:cxn>
                <a:cxn ang="0">
                  <a:pos x="connsiteX2" y="connsiteY2"/>
                </a:cxn>
                <a:cxn ang="0">
                  <a:pos x="connsiteX3" y="connsiteY3"/>
                </a:cxn>
              </a:cxnLst>
              <a:rect l="l" t="t" r="r" b="b"/>
              <a:pathLst>
                <a:path w="18427" h="33348">
                  <a:moveTo>
                    <a:pt x="18427" y="33348"/>
                  </a:moveTo>
                  <a:lnTo>
                    <a:pt x="0" y="33348"/>
                  </a:lnTo>
                  <a:lnTo>
                    <a:pt x="18427" y="0"/>
                  </a:lnTo>
                  <a:lnTo>
                    <a:pt x="18427" y="33348"/>
                  </a:lnTo>
                  <a:close/>
                </a:path>
              </a:pathLst>
            </a:custGeom>
            <a:solidFill>
              <a:srgbClr val="BDCD00">
                <a:alpha val="40000"/>
              </a:srgb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2400" dirty="0"/>
            </a:p>
          </p:txBody>
        </p:sp>
        <p:sp>
          <p:nvSpPr>
            <p:cNvPr id="109" name="Freeform 108"/>
            <p:cNvSpPr/>
            <p:nvPr userDrawn="1"/>
          </p:nvSpPr>
          <p:spPr>
            <a:xfrm rot="10800000">
              <a:off x="8863791" y="1011"/>
              <a:ext cx="265147" cy="256600"/>
            </a:xfrm>
            <a:custGeom>
              <a:avLst/>
              <a:gdLst>
                <a:gd name="connsiteX0" fmla="*/ 265147 w 265147"/>
                <a:gd name="connsiteY0" fmla="*/ 256600 h 256600"/>
                <a:gd name="connsiteX1" fmla="*/ 0 w 265147"/>
                <a:gd name="connsiteY1" fmla="*/ 256600 h 256600"/>
                <a:gd name="connsiteX2" fmla="*/ 0 w 265147"/>
                <a:gd name="connsiteY2" fmla="*/ 223252 h 256600"/>
                <a:gd name="connsiteX3" fmla="*/ 123360 w 265147"/>
                <a:gd name="connsiteY3" fmla="*/ 0 h 256600"/>
                <a:gd name="connsiteX4" fmla="*/ 265147 w 265147"/>
                <a:gd name="connsiteY4" fmla="*/ 256600 h 256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147" h="256600">
                  <a:moveTo>
                    <a:pt x="265147" y="256600"/>
                  </a:moveTo>
                  <a:lnTo>
                    <a:pt x="0" y="256600"/>
                  </a:lnTo>
                  <a:lnTo>
                    <a:pt x="0" y="223252"/>
                  </a:lnTo>
                  <a:lnTo>
                    <a:pt x="123360" y="0"/>
                  </a:lnTo>
                  <a:lnTo>
                    <a:pt x="265147" y="256600"/>
                  </a:lnTo>
                  <a:close/>
                </a:path>
              </a:pathLst>
            </a:custGeom>
            <a:solidFill>
              <a:schemeClr val="accent2">
                <a:alpha val="4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2400" dirty="0"/>
            </a:p>
          </p:txBody>
        </p:sp>
        <p:sp>
          <p:nvSpPr>
            <p:cNvPr id="110" name="Isosceles Triangle 109"/>
            <p:cNvSpPr/>
            <p:nvPr userDrawn="1"/>
          </p:nvSpPr>
          <p:spPr>
            <a:xfrm rot="10800000">
              <a:off x="8582195" y="1011"/>
              <a:ext cx="283574" cy="256600"/>
            </a:xfrm>
            <a:prstGeom prst="triangle">
              <a:avLst/>
            </a:prstGeom>
            <a:solidFill>
              <a:schemeClr val="accent2">
                <a:alpha val="4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p>
          </p:txBody>
        </p:sp>
        <p:sp>
          <p:nvSpPr>
            <p:cNvPr id="111" name="Isosceles Triangle 110"/>
            <p:cNvSpPr/>
            <p:nvPr userDrawn="1"/>
          </p:nvSpPr>
          <p:spPr>
            <a:xfrm rot="10800000">
              <a:off x="8302976" y="1011"/>
              <a:ext cx="283574" cy="256600"/>
            </a:xfrm>
            <a:prstGeom prst="triangle">
              <a:avLst/>
            </a:prstGeom>
            <a:solidFill>
              <a:srgbClr val="BDCD00">
                <a:alpha val="40000"/>
              </a:srgb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p>
          </p:txBody>
        </p:sp>
        <p:sp>
          <p:nvSpPr>
            <p:cNvPr id="112" name="Isosceles Triangle 111"/>
            <p:cNvSpPr/>
            <p:nvPr userDrawn="1"/>
          </p:nvSpPr>
          <p:spPr>
            <a:xfrm rot="10800000">
              <a:off x="8021415" y="1011"/>
              <a:ext cx="283574" cy="256600"/>
            </a:xfrm>
            <a:prstGeom prst="triangle">
              <a:avLst/>
            </a:prstGeom>
            <a:solidFill>
              <a:srgbClr val="BDCD00">
                <a:alpha val="40000"/>
              </a:srgb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p>
          </p:txBody>
        </p:sp>
        <p:sp>
          <p:nvSpPr>
            <p:cNvPr id="113" name="Isosceles Triangle 112"/>
            <p:cNvSpPr/>
            <p:nvPr userDrawn="1"/>
          </p:nvSpPr>
          <p:spPr>
            <a:xfrm rot="10800000">
              <a:off x="7742195" y="1011"/>
              <a:ext cx="283574" cy="256600"/>
            </a:xfrm>
            <a:prstGeom prst="triangle">
              <a:avLst/>
            </a:prstGeom>
            <a:solidFill>
              <a:schemeClr val="accent2">
                <a:alpha val="4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p>
          </p:txBody>
        </p:sp>
        <p:sp>
          <p:nvSpPr>
            <p:cNvPr id="114" name="Isosceles Triangle 113"/>
            <p:cNvSpPr/>
            <p:nvPr userDrawn="1"/>
          </p:nvSpPr>
          <p:spPr>
            <a:xfrm rot="10800000">
              <a:off x="7460630" y="1011"/>
              <a:ext cx="283574" cy="256600"/>
            </a:xfrm>
            <a:prstGeom prst="triangle">
              <a:avLst/>
            </a:prstGeom>
            <a:solidFill>
              <a:srgbClr val="BDCD00">
                <a:alpha val="40000"/>
              </a:srgb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p>
          </p:txBody>
        </p:sp>
        <p:sp>
          <p:nvSpPr>
            <p:cNvPr id="115" name="Isosceles Triangle 114"/>
            <p:cNvSpPr/>
            <p:nvPr userDrawn="1"/>
          </p:nvSpPr>
          <p:spPr>
            <a:xfrm rot="10800000">
              <a:off x="7179042" y="1011"/>
              <a:ext cx="283574" cy="256600"/>
            </a:xfrm>
            <a:prstGeom prst="triangle">
              <a:avLst/>
            </a:prstGeom>
            <a:solidFill>
              <a:srgbClr val="BDCD00">
                <a:alpha val="40000"/>
              </a:srgb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p>
          </p:txBody>
        </p:sp>
        <p:sp>
          <p:nvSpPr>
            <p:cNvPr id="116" name="Isosceles Triangle 115"/>
            <p:cNvSpPr/>
            <p:nvPr userDrawn="1"/>
          </p:nvSpPr>
          <p:spPr>
            <a:xfrm rot="10800000">
              <a:off x="8722620" y="773000"/>
              <a:ext cx="283575" cy="256600"/>
            </a:xfrm>
            <a:prstGeom prst="triangle">
              <a:avLst/>
            </a:prstGeom>
            <a:solidFill>
              <a:schemeClr val="accent2">
                <a:alpha val="4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p>
          </p:txBody>
        </p:sp>
        <p:sp>
          <p:nvSpPr>
            <p:cNvPr id="117" name="Isosceles Triangle 116"/>
            <p:cNvSpPr/>
            <p:nvPr userDrawn="1"/>
          </p:nvSpPr>
          <p:spPr>
            <a:xfrm rot="10800000">
              <a:off x="7309936" y="773000"/>
              <a:ext cx="283575" cy="256600"/>
            </a:xfrm>
            <a:prstGeom prst="triangle">
              <a:avLst/>
            </a:prstGeom>
            <a:solidFill>
              <a:schemeClr val="accent2">
                <a:alpha val="4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p>
          </p:txBody>
        </p:sp>
        <p:sp>
          <p:nvSpPr>
            <p:cNvPr id="118" name="Isosceles Triangle 117"/>
            <p:cNvSpPr/>
            <p:nvPr userDrawn="1"/>
          </p:nvSpPr>
          <p:spPr>
            <a:xfrm rot="10800000">
              <a:off x="8582191" y="517155"/>
              <a:ext cx="283575" cy="256600"/>
            </a:xfrm>
            <a:prstGeom prst="triangle">
              <a:avLst/>
            </a:prstGeom>
            <a:solidFill>
              <a:srgbClr val="BDCD00">
                <a:alpha val="40000"/>
              </a:srgb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p>
          </p:txBody>
        </p:sp>
        <p:sp>
          <p:nvSpPr>
            <p:cNvPr id="119" name="Isosceles Triangle 118"/>
            <p:cNvSpPr/>
            <p:nvPr userDrawn="1"/>
          </p:nvSpPr>
          <p:spPr>
            <a:xfrm rot="10800000">
              <a:off x="7451108" y="517155"/>
              <a:ext cx="283575" cy="256600"/>
            </a:xfrm>
            <a:prstGeom prst="triangle">
              <a:avLst/>
            </a:prstGeom>
            <a:solidFill>
              <a:srgbClr val="BDCD00">
                <a:alpha val="40000"/>
              </a:srgb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p>
          </p:txBody>
        </p:sp>
        <p:sp>
          <p:nvSpPr>
            <p:cNvPr id="120" name="Isosceles Triangle 119"/>
            <p:cNvSpPr/>
            <p:nvPr userDrawn="1"/>
          </p:nvSpPr>
          <p:spPr>
            <a:xfrm rot="10800000">
              <a:off x="7169512" y="517155"/>
              <a:ext cx="283575" cy="256600"/>
            </a:xfrm>
            <a:prstGeom prst="triangle">
              <a:avLst/>
            </a:prstGeom>
            <a:solidFill>
              <a:srgbClr val="BDCD00">
                <a:alpha val="40000"/>
              </a:srgb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p>
          </p:txBody>
        </p:sp>
        <p:sp>
          <p:nvSpPr>
            <p:cNvPr id="121" name="Isosceles Triangle 120"/>
            <p:cNvSpPr/>
            <p:nvPr userDrawn="1"/>
          </p:nvSpPr>
          <p:spPr>
            <a:xfrm rot="10800000">
              <a:off x="8722621" y="261585"/>
              <a:ext cx="283575" cy="256600"/>
            </a:xfrm>
            <a:prstGeom prst="triangle">
              <a:avLst/>
            </a:prstGeom>
            <a:solidFill>
              <a:srgbClr val="BDCD00">
                <a:alpha val="40000"/>
              </a:srgb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p>
          </p:txBody>
        </p:sp>
        <p:sp>
          <p:nvSpPr>
            <p:cNvPr id="122" name="Isosceles Triangle 121"/>
            <p:cNvSpPr/>
            <p:nvPr userDrawn="1"/>
          </p:nvSpPr>
          <p:spPr>
            <a:xfrm rot="10800000">
              <a:off x="8441022" y="261585"/>
              <a:ext cx="283575" cy="256600"/>
            </a:xfrm>
            <a:prstGeom prst="triangle">
              <a:avLst/>
            </a:prstGeom>
            <a:solidFill>
              <a:srgbClr val="BDCD00">
                <a:alpha val="40000"/>
              </a:srgb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p>
          </p:txBody>
        </p:sp>
        <p:sp>
          <p:nvSpPr>
            <p:cNvPr id="123" name="Isosceles Triangle 122"/>
            <p:cNvSpPr/>
            <p:nvPr userDrawn="1"/>
          </p:nvSpPr>
          <p:spPr>
            <a:xfrm rot="10800000">
              <a:off x="7596264" y="261585"/>
              <a:ext cx="283575" cy="256600"/>
            </a:xfrm>
            <a:prstGeom prst="triangle">
              <a:avLst/>
            </a:prstGeom>
            <a:solidFill>
              <a:srgbClr val="BDCD00">
                <a:alpha val="40000"/>
              </a:srgb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p>
          </p:txBody>
        </p:sp>
        <p:sp>
          <p:nvSpPr>
            <p:cNvPr id="124" name="Isosceles Triangle 123"/>
            <p:cNvSpPr/>
            <p:nvPr userDrawn="1"/>
          </p:nvSpPr>
          <p:spPr>
            <a:xfrm rot="10800000">
              <a:off x="7314701" y="261585"/>
              <a:ext cx="283575" cy="256600"/>
            </a:xfrm>
            <a:prstGeom prst="triangle">
              <a:avLst/>
            </a:prstGeom>
            <a:solidFill>
              <a:schemeClr val="accent2">
                <a:alpha val="4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p>
          </p:txBody>
        </p:sp>
        <p:sp>
          <p:nvSpPr>
            <p:cNvPr id="125" name="Isosceles Triangle 124"/>
            <p:cNvSpPr/>
            <p:nvPr userDrawn="1"/>
          </p:nvSpPr>
          <p:spPr>
            <a:xfrm rot="10800000">
              <a:off x="6887621" y="1016757"/>
              <a:ext cx="283575" cy="256600"/>
            </a:xfrm>
            <a:prstGeom prst="triangle">
              <a:avLst/>
            </a:prstGeom>
            <a:solidFill>
              <a:schemeClr val="accent2">
                <a:alpha val="4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p>
          </p:txBody>
        </p:sp>
        <p:sp>
          <p:nvSpPr>
            <p:cNvPr id="126" name="Isosceles Triangle 125"/>
            <p:cNvSpPr/>
            <p:nvPr userDrawn="1"/>
          </p:nvSpPr>
          <p:spPr>
            <a:xfrm rot="10800000">
              <a:off x="7168152" y="1019161"/>
              <a:ext cx="283575" cy="256600"/>
            </a:xfrm>
            <a:prstGeom prst="triangle">
              <a:avLst/>
            </a:prstGeom>
            <a:solidFill>
              <a:srgbClr val="BDCD00">
                <a:alpha val="40000"/>
              </a:srgb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p>
          </p:txBody>
        </p:sp>
        <p:sp>
          <p:nvSpPr>
            <p:cNvPr id="127" name="Isosceles Triangle 126"/>
            <p:cNvSpPr/>
            <p:nvPr userDrawn="1"/>
          </p:nvSpPr>
          <p:spPr>
            <a:xfrm rot="10800000">
              <a:off x="7444377" y="1019161"/>
              <a:ext cx="283575" cy="256600"/>
            </a:xfrm>
            <a:prstGeom prst="triangle">
              <a:avLst/>
            </a:prstGeom>
            <a:solidFill>
              <a:srgbClr val="BDCD00">
                <a:alpha val="40000"/>
              </a:srgb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p>
          </p:txBody>
        </p:sp>
        <p:sp>
          <p:nvSpPr>
            <p:cNvPr id="128" name="Isosceles Triangle 127"/>
            <p:cNvSpPr/>
            <p:nvPr userDrawn="1"/>
          </p:nvSpPr>
          <p:spPr>
            <a:xfrm rot="10800000">
              <a:off x="8587833" y="1016757"/>
              <a:ext cx="283575" cy="256600"/>
            </a:xfrm>
            <a:prstGeom prst="triangle">
              <a:avLst/>
            </a:prstGeom>
            <a:solidFill>
              <a:schemeClr val="accent2">
                <a:alpha val="4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p>
          </p:txBody>
        </p:sp>
        <p:sp>
          <p:nvSpPr>
            <p:cNvPr id="129" name="Isosceles Triangle 128"/>
            <p:cNvSpPr/>
            <p:nvPr userDrawn="1"/>
          </p:nvSpPr>
          <p:spPr>
            <a:xfrm rot="10800000">
              <a:off x="8868365" y="1019161"/>
              <a:ext cx="283575" cy="256600"/>
            </a:xfrm>
            <a:prstGeom prst="triangle">
              <a:avLst/>
            </a:prstGeom>
            <a:solidFill>
              <a:srgbClr val="BDCD00">
                <a:alpha val="40000"/>
              </a:srgb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p>
          </p:txBody>
        </p:sp>
        <p:sp>
          <p:nvSpPr>
            <p:cNvPr id="130" name="Isosceles Triangle 129"/>
            <p:cNvSpPr/>
            <p:nvPr userDrawn="1"/>
          </p:nvSpPr>
          <p:spPr>
            <a:xfrm rot="10800000">
              <a:off x="7575751" y="769028"/>
              <a:ext cx="283575" cy="256600"/>
            </a:xfrm>
            <a:prstGeom prst="triangle">
              <a:avLst/>
            </a:prstGeom>
            <a:solidFill>
              <a:srgbClr val="BDCD00">
                <a:alpha val="40000"/>
              </a:srgb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p>
          </p:txBody>
        </p:sp>
        <p:sp>
          <p:nvSpPr>
            <p:cNvPr id="131" name="Isosceles Triangle 130"/>
            <p:cNvSpPr/>
            <p:nvPr userDrawn="1"/>
          </p:nvSpPr>
          <p:spPr>
            <a:xfrm rot="10800000">
              <a:off x="7881439" y="261585"/>
              <a:ext cx="283575" cy="256600"/>
            </a:xfrm>
            <a:prstGeom prst="triangle">
              <a:avLst/>
            </a:prstGeom>
            <a:solidFill>
              <a:schemeClr val="accent2">
                <a:alpha val="4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p>
          </p:txBody>
        </p:sp>
        <p:sp>
          <p:nvSpPr>
            <p:cNvPr id="132" name="Isosceles Triangle 131"/>
            <p:cNvSpPr/>
            <p:nvPr userDrawn="1"/>
          </p:nvSpPr>
          <p:spPr>
            <a:xfrm rot="10800000">
              <a:off x="7721058" y="1021520"/>
              <a:ext cx="283575" cy="256600"/>
            </a:xfrm>
            <a:prstGeom prst="triangle">
              <a:avLst/>
            </a:prstGeom>
            <a:solidFill>
              <a:schemeClr val="accent2">
                <a:alpha val="4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p>
          </p:txBody>
        </p:sp>
        <p:sp>
          <p:nvSpPr>
            <p:cNvPr id="133" name="Isosceles Triangle 132"/>
            <p:cNvSpPr/>
            <p:nvPr userDrawn="1"/>
          </p:nvSpPr>
          <p:spPr>
            <a:xfrm rot="10800000">
              <a:off x="8160034" y="261585"/>
              <a:ext cx="283575" cy="256600"/>
            </a:xfrm>
            <a:prstGeom prst="triangle">
              <a:avLst/>
            </a:prstGeom>
            <a:solidFill>
              <a:srgbClr val="BDCD00">
                <a:alpha val="40000"/>
              </a:srgb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p>
          </p:txBody>
        </p:sp>
        <p:sp>
          <p:nvSpPr>
            <p:cNvPr id="134" name="Rectangle 133"/>
            <p:cNvSpPr/>
            <p:nvPr userDrawn="1"/>
          </p:nvSpPr>
          <p:spPr>
            <a:xfrm>
              <a:off x="6264593" y="-2509"/>
              <a:ext cx="2879727" cy="1593184"/>
            </a:xfrm>
            <a:prstGeom prst="rect">
              <a:avLst/>
            </a:prstGeom>
            <a:solidFill>
              <a:srgbClr val="FFFFFF">
                <a:alpha val="89804"/>
              </a:srgb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p>
          </p:txBody>
        </p:sp>
        <p:pic>
          <p:nvPicPr>
            <p:cNvPr id="135" name="Picture 13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13993" y="453436"/>
              <a:ext cx="768541" cy="730800"/>
            </a:xfrm>
            <a:prstGeom prst="rect">
              <a:avLst/>
            </a:prstGeom>
          </p:spPr>
        </p:pic>
      </p:grpSp>
      <p:sp>
        <p:nvSpPr>
          <p:cNvPr id="2" name="Title 1"/>
          <p:cNvSpPr>
            <a:spLocks noGrp="1"/>
          </p:cNvSpPr>
          <p:nvPr>
            <p:ph type="title"/>
          </p:nvPr>
        </p:nvSpPr>
        <p:spPr/>
        <p:txBody>
          <a:bodyPr/>
          <a:lstStyle>
            <a:lvl1pPr>
              <a:defRPr>
                <a:solidFill>
                  <a:schemeClr val="tx1"/>
                </a:solidFill>
              </a:defRPr>
            </a:lvl1pPr>
          </a:lstStyle>
          <a:p>
            <a:r>
              <a:rPr lang="en-US" dirty="0"/>
              <a:t>Click to edit Master title style</a:t>
            </a:r>
            <a:endParaRPr lang="en-GB" dirty="0"/>
          </a:p>
        </p:txBody>
      </p:sp>
      <p:sp>
        <p:nvSpPr>
          <p:cNvPr id="8" name="TextBox 7"/>
          <p:cNvSpPr txBox="1"/>
          <p:nvPr userDrawn="1"/>
        </p:nvSpPr>
        <p:spPr>
          <a:xfrm>
            <a:off x="6845303" y="6315743"/>
            <a:ext cx="4654551" cy="184666"/>
          </a:xfrm>
          <a:prstGeom prst="rect">
            <a:avLst/>
          </a:prstGeom>
          <a:noFill/>
        </p:spPr>
        <p:txBody>
          <a:bodyPr wrap="square" lIns="0" tIns="0" rIns="0" bIns="0" rtlCol="0" anchor="b" anchorCtr="0">
            <a:spAutoFit/>
          </a:bodyPr>
          <a:lstStyle/>
          <a:p>
            <a:pPr algn="r"/>
            <a:r>
              <a:rPr lang="en-GB" sz="1200" dirty="0">
                <a:solidFill>
                  <a:schemeClr val="tx1"/>
                </a:solidFill>
              </a:rPr>
              <a:t>www.ashfieldhealthcare.com</a:t>
            </a:r>
          </a:p>
        </p:txBody>
      </p:sp>
      <p:cxnSp>
        <p:nvCxnSpPr>
          <p:cNvPr id="10" name="Straight Connector 9"/>
          <p:cNvCxnSpPr/>
          <p:nvPr userDrawn="1"/>
        </p:nvCxnSpPr>
        <p:spPr>
          <a:xfrm>
            <a:off x="696384" y="6124575"/>
            <a:ext cx="10801349" cy="0"/>
          </a:xfrm>
          <a:prstGeom prst="line">
            <a:avLst/>
          </a:prstGeom>
          <a:ln w="4191">
            <a:solidFill>
              <a:srgbClr val="62625A"/>
            </a:solidFill>
          </a:ln>
        </p:spPr>
        <p:style>
          <a:lnRef idx="1">
            <a:schemeClr val="accent1"/>
          </a:lnRef>
          <a:fillRef idx="0">
            <a:schemeClr val="accent1"/>
          </a:fillRef>
          <a:effectRef idx="0">
            <a:schemeClr val="accent1"/>
          </a:effectRef>
          <a:fontRef idx="minor">
            <a:schemeClr val="tx1"/>
          </a:fontRef>
        </p:style>
      </p:cxnSp>
      <p:sp>
        <p:nvSpPr>
          <p:cNvPr id="101" name="TextBox 100"/>
          <p:cNvSpPr txBox="1"/>
          <p:nvPr userDrawn="1"/>
        </p:nvSpPr>
        <p:spPr>
          <a:xfrm>
            <a:off x="260352" y="6260526"/>
            <a:ext cx="651933" cy="276999"/>
          </a:xfrm>
          <a:prstGeom prst="rect">
            <a:avLst/>
          </a:prstGeom>
          <a:noFill/>
        </p:spPr>
        <p:txBody>
          <a:bodyPr wrap="square" rIns="0" rtlCol="0">
            <a:spAutoFit/>
          </a:bodyPr>
          <a:lstStyle/>
          <a:p>
            <a:pPr algn="r"/>
            <a:fld id="{BBA0AC42-D01E-4D0D-B4CE-3F7C674BCDD9}" type="slidenum">
              <a:rPr lang="en-GB" sz="1200" smtClean="0"/>
              <a:pPr algn="r"/>
              <a:t>‹#›</a:t>
            </a:fld>
            <a:endParaRPr lang="en-GB" sz="1200" dirty="0"/>
          </a:p>
        </p:txBody>
      </p:sp>
      <p:sp>
        <p:nvSpPr>
          <p:cNvPr id="47" name="Rectangle 46"/>
          <p:cNvSpPr/>
          <p:nvPr userDrawn="1"/>
        </p:nvSpPr>
        <p:spPr>
          <a:xfrm>
            <a:off x="954019" y="6316262"/>
            <a:ext cx="1990930" cy="184666"/>
          </a:xfrm>
          <a:prstGeom prst="rect">
            <a:avLst/>
          </a:prstGeom>
        </p:spPr>
        <p:txBody>
          <a:bodyPr wrap="none" lIns="0" tIns="0" rIns="0" bIns="0" anchor="b" anchorCtr="0">
            <a:spAutoFit/>
          </a:bodyPr>
          <a:lstStyle/>
          <a:p>
            <a:r>
              <a:rPr lang="en-GB" sz="1200" i="0" dirty="0">
                <a:solidFill>
                  <a:schemeClr val="tx1"/>
                </a:solidFill>
              </a:rPr>
              <a:t>:  Part of UDG Healthcare plc</a:t>
            </a:r>
            <a:endParaRPr lang="en-GB" sz="1200" b="0" i="0" dirty="0">
              <a:solidFill>
                <a:schemeClr val="tx1"/>
              </a:solidFill>
            </a:endParaRPr>
          </a:p>
        </p:txBody>
      </p:sp>
    </p:spTree>
    <p:extLst>
      <p:ext uri="{BB962C8B-B14F-4D97-AF65-F5344CB8AC3E}">
        <p14:creationId xmlns:p14="http://schemas.microsoft.com/office/powerpoint/2010/main" val="1301667682"/>
      </p:ext>
    </p:extLst>
  </p:cSld>
  <p:clrMapOvr>
    <a:masterClrMapping/>
  </p:clrMapOvr>
  <p:transition spd="med">
    <p:fade/>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type="titleOnly">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Tree>
    <p:extLst>
      <p:ext uri="{BB962C8B-B14F-4D97-AF65-F5344CB8AC3E}">
        <p14:creationId xmlns:p14="http://schemas.microsoft.com/office/powerpoint/2010/main" val="3775799722"/>
      </p:ext>
    </p:extLst>
  </p:cSld>
  <p:clrMapOvr>
    <a:masterClrMapping/>
  </p:clrMapOvr>
  <p:transition spd="med"/>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type="title" preserve="1">
  <p:cSld name="Title page_01">
    <p:spTree>
      <p:nvGrpSpPr>
        <p:cNvPr id="1" name=""/>
        <p:cNvGrpSpPr/>
        <p:nvPr/>
      </p:nvGrpSpPr>
      <p:grpSpPr>
        <a:xfrm>
          <a:off x="0" y="0"/>
          <a:ext cx="0" cy="0"/>
          <a:chOff x="0" y="0"/>
          <a:chExt cx="0" cy="0"/>
        </a:xfrm>
      </p:grpSpPr>
      <p:sp>
        <p:nvSpPr>
          <p:cNvPr id="12" name="Rechteck 11"/>
          <p:cNvSpPr/>
          <p:nvPr userDrawn="1"/>
        </p:nvSpPr>
        <p:spPr>
          <a:xfrm>
            <a:off x="0" y="2928493"/>
            <a:ext cx="12192000" cy="3929507"/>
          </a:xfrm>
          <a:prstGeom prst="rect">
            <a:avLst/>
          </a:prstGeom>
          <a:gradFill>
            <a:gsLst>
              <a:gs pos="0">
                <a:srgbClr val="6699CC">
                  <a:alpha val="40000"/>
                </a:srgbClr>
              </a:gs>
              <a:gs pos="100000">
                <a:srgbClr val="FFFFFF"/>
              </a:gs>
            </a:gsLst>
            <a:lin ang="16200000" scaled="0"/>
          </a:gradFill>
          <a:ln w="12700">
            <a:noFill/>
          </a:ln>
        </p:spPr>
        <p:style>
          <a:lnRef idx="2">
            <a:schemeClr val="accent1">
              <a:shade val="50000"/>
            </a:schemeClr>
          </a:lnRef>
          <a:fillRef idx="1">
            <a:schemeClr val="accent1"/>
          </a:fillRef>
          <a:effectRef idx="0">
            <a:schemeClr val="accent1"/>
          </a:effectRef>
          <a:fontRef idx="minor">
            <a:schemeClr val="lt1"/>
          </a:fontRef>
        </p:style>
        <p:txBody>
          <a:bodyPr lIns="96000" tIns="96000" rIns="96000" bIns="96000" rtlCol="0" anchor="ctr"/>
          <a:lstStyle/>
          <a:p>
            <a:pPr algn="ctr"/>
            <a:endParaRPr lang="en-GB" sz="1867" noProof="0" dirty="0">
              <a:solidFill>
                <a:schemeClr val="tx1"/>
              </a:solidFill>
              <a:latin typeface="Arial" panose="020B0604020202020204" pitchFamily="34" charset="0"/>
              <a:cs typeface="Arial" panose="020B0604020202020204" pitchFamily="34" charset="0"/>
            </a:endParaRPr>
          </a:p>
        </p:txBody>
      </p:sp>
      <p:pic>
        <p:nvPicPr>
          <p:cNvPr id="1026" name="Picture 2"/>
          <p:cNvPicPr>
            <a:picLocks noChangeAspect="1" noChangeArrowheads="1"/>
          </p:cNvPicPr>
          <p:nvPr userDrawn="1"/>
        </p:nvPicPr>
        <p:blipFill rotWithShape="1">
          <a:blip r:embed="rId2" cstate="print">
            <a:extLst>
              <a:ext uri="{28A0092B-C50C-407E-A947-70E740481C1C}">
                <a14:useLocalDpi xmlns:a14="http://schemas.microsoft.com/office/drawing/2010/main"/>
              </a:ext>
            </a:extLst>
          </a:blip>
          <a:srcRect l="16231" t="19013" b="13976"/>
          <a:stretch/>
        </p:blipFill>
        <p:spPr bwMode="auto">
          <a:xfrm>
            <a:off x="0" y="0"/>
            <a:ext cx="8573053"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2" name="Grafik 21"/>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10026261" y="5889117"/>
            <a:ext cx="1679601" cy="508800"/>
          </a:xfrm>
          <a:prstGeom prst="rect">
            <a:avLst/>
          </a:prstGeom>
        </p:spPr>
      </p:pic>
      <p:cxnSp>
        <p:nvCxnSpPr>
          <p:cNvPr id="24" name="Gerade Verbindung 23"/>
          <p:cNvCxnSpPr/>
          <p:nvPr/>
        </p:nvCxnSpPr>
        <p:spPr>
          <a:xfrm>
            <a:off x="2" y="2492389"/>
            <a:ext cx="12191999" cy="0"/>
          </a:xfrm>
          <a:prstGeom prst="line">
            <a:avLst/>
          </a:prstGeom>
          <a:ln w="12700">
            <a:solidFill>
              <a:srgbClr val="003366"/>
            </a:solidFill>
          </a:ln>
        </p:spPr>
        <p:style>
          <a:lnRef idx="1">
            <a:schemeClr val="accent1"/>
          </a:lnRef>
          <a:fillRef idx="0">
            <a:schemeClr val="accent1"/>
          </a:fillRef>
          <a:effectRef idx="0">
            <a:schemeClr val="accent1"/>
          </a:effectRef>
          <a:fontRef idx="minor">
            <a:schemeClr val="tx1"/>
          </a:fontRef>
        </p:style>
      </p:cxnSp>
      <p:sp>
        <p:nvSpPr>
          <p:cNvPr id="2" name="Titel 1"/>
          <p:cNvSpPr>
            <a:spLocks noGrp="1"/>
          </p:cNvSpPr>
          <p:nvPr>
            <p:ph type="ctrTitle" hasCustomPrompt="1"/>
          </p:nvPr>
        </p:nvSpPr>
        <p:spPr>
          <a:xfrm>
            <a:off x="490102" y="2654885"/>
            <a:ext cx="7845825" cy="1969771"/>
          </a:xfrm>
        </p:spPr>
        <p:txBody>
          <a:bodyPr wrap="square" lIns="0">
            <a:spAutoFit/>
          </a:bodyPr>
          <a:lstStyle>
            <a:lvl1pPr>
              <a:defRPr sz="6400">
                <a:solidFill>
                  <a:srgbClr val="003366"/>
                </a:solidFill>
                <a:latin typeface="Arial" panose="020B0604020202020204" pitchFamily="34" charset="0"/>
                <a:cs typeface="Arial" panose="020B0604020202020204" pitchFamily="34" charset="0"/>
              </a:defRPr>
            </a:lvl1pPr>
          </a:lstStyle>
          <a:p>
            <a:r>
              <a:rPr lang="en-GB" noProof="0" dirty="0" err="1"/>
              <a:t>Titel</a:t>
            </a:r>
            <a:r>
              <a:rPr lang="en-GB" noProof="0" dirty="0"/>
              <a:t> </a:t>
            </a:r>
            <a:r>
              <a:rPr lang="en-GB" noProof="0" dirty="0" err="1"/>
              <a:t>durch</a:t>
            </a:r>
            <a:r>
              <a:rPr lang="en-GB" noProof="0" dirty="0"/>
              <a:t> </a:t>
            </a:r>
            <a:r>
              <a:rPr lang="en-GB" noProof="0" dirty="0" err="1"/>
              <a:t>Klicken</a:t>
            </a:r>
            <a:r>
              <a:rPr lang="en-GB" noProof="0" dirty="0"/>
              <a:t> </a:t>
            </a:r>
            <a:r>
              <a:rPr lang="en-GB" noProof="0" dirty="0" err="1"/>
              <a:t>bearbeiten</a:t>
            </a:r>
            <a:endParaRPr lang="en-GB" noProof="0" dirty="0"/>
          </a:p>
        </p:txBody>
      </p:sp>
      <p:sp>
        <p:nvSpPr>
          <p:cNvPr id="3" name="Untertitel 2"/>
          <p:cNvSpPr>
            <a:spLocks noGrp="1"/>
          </p:cNvSpPr>
          <p:nvPr>
            <p:ph type="subTitle" idx="1" hasCustomPrompt="1"/>
          </p:nvPr>
        </p:nvSpPr>
        <p:spPr>
          <a:xfrm>
            <a:off x="490101" y="4763672"/>
            <a:ext cx="7845825" cy="492443"/>
          </a:xfrm>
        </p:spPr>
        <p:txBody>
          <a:bodyPr wrap="square">
            <a:spAutoFit/>
          </a:bodyPr>
          <a:lstStyle>
            <a:lvl1pPr marL="0" indent="0" algn="l">
              <a:buNone/>
              <a:defRPr sz="3200">
                <a:solidFill>
                  <a:srgbClr val="003366"/>
                </a:solidFill>
                <a:latin typeface="Arial" panose="020B0604020202020204" pitchFamily="34" charset="0"/>
                <a:cs typeface="Arial" panose="020B0604020202020204" pitchFamily="34" charset="0"/>
              </a:defRPr>
            </a:lvl1pPr>
            <a:lvl2pPr marL="609570" indent="0" algn="ctr">
              <a:buNone/>
              <a:defRPr>
                <a:solidFill>
                  <a:schemeClr val="tx1">
                    <a:tint val="75000"/>
                  </a:schemeClr>
                </a:solidFill>
              </a:defRPr>
            </a:lvl2pPr>
            <a:lvl3pPr marL="1219140" indent="0" algn="ctr">
              <a:buNone/>
              <a:defRPr>
                <a:solidFill>
                  <a:schemeClr val="tx1">
                    <a:tint val="75000"/>
                  </a:schemeClr>
                </a:solidFill>
              </a:defRPr>
            </a:lvl3pPr>
            <a:lvl4pPr marL="1828709" indent="0" algn="ctr">
              <a:buNone/>
              <a:defRPr>
                <a:solidFill>
                  <a:schemeClr val="tx1">
                    <a:tint val="75000"/>
                  </a:schemeClr>
                </a:solidFill>
              </a:defRPr>
            </a:lvl4pPr>
            <a:lvl5pPr marL="2438278" indent="0" algn="ctr">
              <a:buNone/>
              <a:defRPr>
                <a:solidFill>
                  <a:schemeClr val="tx1">
                    <a:tint val="75000"/>
                  </a:schemeClr>
                </a:solidFill>
              </a:defRPr>
            </a:lvl5pPr>
            <a:lvl6pPr marL="3047848" indent="0" algn="ctr">
              <a:buNone/>
              <a:defRPr>
                <a:solidFill>
                  <a:schemeClr val="tx1">
                    <a:tint val="75000"/>
                  </a:schemeClr>
                </a:solidFill>
              </a:defRPr>
            </a:lvl6pPr>
            <a:lvl7pPr marL="3657418" indent="0" algn="ctr">
              <a:buNone/>
              <a:defRPr>
                <a:solidFill>
                  <a:schemeClr val="tx1">
                    <a:tint val="75000"/>
                  </a:schemeClr>
                </a:solidFill>
              </a:defRPr>
            </a:lvl7pPr>
            <a:lvl8pPr marL="4266987" indent="0" algn="ctr">
              <a:buNone/>
              <a:defRPr>
                <a:solidFill>
                  <a:schemeClr val="tx1">
                    <a:tint val="75000"/>
                  </a:schemeClr>
                </a:solidFill>
              </a:defRPr>
            </a:lvl8pPr>
            <a:lvl9pPr marL="4876557" indent="0" algn="ctr">
              <a:buNone/>
              <a:defRPr>
                <a:solidFill>
                  <a:schemeClr val="tx1">
                    <a:tint val="75000"/>
                  </a:schemeClr>
                </a:solidFill>
              </a:defRPr>
            </a:lvl9pPr>
          </a:lstStyle>
          <a:p>
            <a:r>
              <a:rPr lang="en-GB" noProof="0" dirty="0" err="1"/>
              <a:t>Untertitel</a:t>
            </a:r>
            <a:r>
              <a:rPr lang="en-GB" noProof="0" dirty="0"/>
              <a:t> </a:t>
            </a:r>
            <a:r>
              <a:rPr lang="en-GB" noProof="0" dirty="0" err="1"/>
              <a:t>durch</a:t>
            </a:r>
            <a:r>
              <a:rPr lang="en-GB" noProof="0" dirty="0"/>
              <a:t> </a:t>
            </a:r>
            <a:r>
              <a:rPr lang="en-GB" noProof="0" dirty="0" err="1"/>
              <a:t>Klicken</a:t>
            </a:r>
            <a:r>
              <a:rPr lang="en-GB" noProof="0" dirty="0"/>
              <a:t> </a:t>
            </a:r>
            <a:r>
              <a:rPr lang="en-GB" noProof="0" dirty="0" err="1"/>
              <a:t>bearbeiten</a:t>
            </a:r>
            <a:endParaRPr lang="en-GB" noProof="0" dirty="0"/>
          </a:p>
        </p:txBody>
      </p:sp>
      <p:cxnSp>
        <p:nvCxnSpPr>
          <p:cNvPr id="10" name="Gerade Verbindung 9"/>
          <p:cNvCxnSpPr/>
          <p:nvPr userDrawn="1"/>
        </p:nvCxnSpPr>
        <p:spPr>
          <a:xfrm>
            <a:off x="2" y="2492389"/>
            <a:ext cx="12191999" cy="0"/>
          </a:xfrm>
          <a:prstGeom prst="line">
            <a:avLst/>
          </a:prstGeom>
          <a:ln w="12700">
            <a:solidFill>
              <a:srgbClr val="00336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774595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preserve="1" userDrawn="1">
  <p:cSld name="Standard page_01">
    <p:spTree>
      <p:nvGrpSpPr>
        <p:cNvPr id="1" name=""/>
        <p:cNvGrpSpPr/>
        <p:nvPr/>
      </p:nvGrpSpPr>
      <p:grpSpPr>
        <a:xfrm>
          <a:off x="0" y="0"/>
          <a:ext cx="0" cy="0"/>
          <a:chOff x="0" y="0"/>
          <a:chExt cx="0" cy="0"/>
        </a:xfrm>
      </p:grpSpPr>
      <p:sp>
        <p:nvSpPr>
          <p:cNvPr id="9" name="Rechteck 8"/>
          <p:cNvSpPr/>
          <p:nvPr userDrawn="1"/>
        </p:nvSpPr>
        <p:spPr>
          <a:xfrm>
            <a:off x="0" y="2823289"/>
            <a:ext cx="12192000" cy="3929507"/>
          </a:xfrm>
          <a:prstGeom prst="rect">
            <a:avLst/>
          </a:prstGeom>
          <a:gradFill>
            <a:gsLst>
              <a:gs pos="0">
                <a:srgbClr val="6699CC">
                  <a:alpha val="40000"/>
                </a:srgbClr>
              </a:gs>
              <a:gs pos="100000">
                <a:srgbClr val="FFFFFF"/>
              </a:gs>
            </a:gsLst>
            <a:lin ang="16200000" scaled="0"/>
          </a:gradFill>
          <a:ln w="12700">
            <a:noFill/>
          </a:ln>
        </p:spPr>
        <p:style>
          <a:lnRef idx="2">
            <a:schemeClr val="accent1">
              <a:shade val="50000"/>
            </a:schemeClr>
          </a:lnRef>
          <a:fillRef idx="1">
            <a:schemeClr val="accent1"/>
          </a:fillRef>
          <a:effectRef idx="0">
            <a:schemeClr val="accent1"/>
          </a:effectRef>
          <a:fontRef idx="minor">
            <a:schemeClr val="lt1"/>
          </a:fontRef>
        </p:style>
        <p:txBody>
          <a:bodyPr lIns="96000" tIns="96000" rIns="96000" bIns="96000" rtlCol="0" anchor="ctr"/>
          <a:lstStyle/>
          <a:p>
            <a:pPr algn="ctr"/>
            <a:endParaRPr lang="en-GB" sz="1867" noProof="0" dirty="0">
              <a:solidFill>
                <a:schemeClr val="tx1"/>
              </a:solidFill>
              <a:latin typeface="Arial" panose="020B0604020202020204" pitchFamily="34" charset="0"/>
              <a:cs typeface="Arial" panose="020B0604020202020204" pitchFamily="34" charset="0"/>
            </a:endParaRPr>
          </a:p>
        </p:txBody>
      </p:sp>
      <p:pic>
        <p:nvPicPr>
          <p:cNvPr id="7" name="Grafik 6"/>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485924" y="6485508"/>
            <a:ext cx="840360" cy="254013"/>
          </a:xfrm>
          <a:prstGeom prst="rect">
            <a:avLst/>
          </a:prstGeom>
        </p:spPr>
      </p:pic>
      <p:cxnSp>
        <p:nvCxnSpPr>
          <p:cNvPr id="5" name="Gerade Verbindung 4"/>
          <p:cNvCxnSpPr/>
          <p:nvPr userDrawn="1"/>
        </p:nvCxnSpPr>
        <p:spPr>
          <a:xfrm>
            <a:off x="0" y="971453"/>
            <a:ext cx="12192000" cy="0"/>
          </a:xfrm>
          <a:prstGeom prst="line">
            <a:avLst/>
          </a:prstGeom>
          <a:ln w="12700">
            <a:solidFill>
              <a:srgbClr val="003366"/>
            </a:solidFill>
          </a:ln>
          <a:effectLst/>
        </p:spPr>
        <p:style>
          <a:lnRef idx="2">
            <a:schemeClr val="accent1"/>
          </a:lnRef>
          <a:fillRef idx="0">
            <a:schemeClr val="accent1"/>
          </a:fillRef>
          <a:effectRef idx="1">
            <a:schemeClr val="accent1"/>
          </a:effectRef>
          <a:fontRef idx="minor">
            <a:schemeClr val="tx1"/>
          </a:fontRef>
        </p:style>
      </p:cxnSp>
      <p:sp>
        <p:nvSpPr>
          <p:cNvPr id="3" name="Datumsplatzhalter 2"/>
          <p:cNvSpPr>
            <a:spLocks noGrp="1"/>
          </p:cNvSpPr>
          <p:nvPr>
            <p:ph type="dt" sz="half" idx="10"/>
          </p:nvPr>
        </p:nvSpPr>
        <p:spPr>
          <a:xfrm>
            <a:off x="10092429" y="6547611"/>
            <a:ext cx="846387" cy="205184"/>
          </a:xfrm>
        </p:spPr>
        <p:txBody>
          <a:bodyPr/>
          <a:lstStyle>
            <a:lvl1pPr>
              <a:defRPr>
                <a:latin typeface="Arial" panose="020B0604020202020204" pitchFamily="34" charset="0"/>
                <a:cs typeface="Arial" panose="020B0604020202020204" pitchFamily="34" charset="0"/>
              </a:defRPr>
            </a:lvl1pPr>
          </a:lstStyle>
          <a:p>
            <a:fld id="{3A4F5901-183E-4A00-9284-9EF186007567}" type="datetime1">
              <a:rPr lang="en-GB" smtClean="0"/>
              <a:pPr/>
              <a:t>18/06/2020</a:t>
            </a:fld>
            <a:endParaRPr lang="en-GB" dirty="0"/>
          </a:p>
        </p:txBody>
      </p:sp>
      <p:sp>
        <p:nvSpPr>
          <p:cNvPr id="4" name="Fußzeilenplatzhalter 3"/>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en-GB" dirty="0"/>
              <a:t>Presentation title, date, author</a:t>
            </a:r>
          </a:p>
        </p:txBody>
      </p:sp>
      <p:sp>
        <p:nvSpPr>
          <p:cNvPr id="8" name="Titel 7"/>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de-DE" noProof="0"/>
              <a:t>Mastertitelformat bearbeiten</a:t>
            </a:r>
            <a:endParaRPr lang="en-GB" noProof="0" dirty="0"/>
          </a:p>
        </p:txBody>
      </p:sp>
      <p:sp>
        <p:nvSpPr>
          <p:cNvPr id="11" name="TextBox 10"/>
          <p:cNvSpPr txBox="1"/>
          <p:nvPr userDrawn="1"/>
        </p:nvSpPr>
        <p:spPr>
          <a:xfrm>
            <a:off x="11510103" y="6543470"/>
            <a:ext cx="209993" cy="205121"/>
          </a:xfrm>
          <a:prstGeom prst="rect">
            <a:avLst/>
          </a:prstGeom>
        </p:spPr>
        <p:txBody>
          <a:bodyPr vert="horz" wrap="none" lIns="0" tIns="0" rIns="0" bIns="0" rtlCol="0" anchor="ctr">
            <a:spAutoFit/>
          </a:bodyPr>
          <a:lstStyle>
            <a:defPPr>
              <a:defRPr lang="de-DE"/>
            </a:defPPr>
            <a:lvl1pPr algn="r">
              <a:defRPr sz="1000">
                <a:solidFill>
                  <a:schemeClr val="bg1">
                    <a:lumMod val="50000"/>
                  </a:schemeClr>
                </a:solidFill>
                <a:latin typeface="Arial" panose="020B0604020202020204" pitchFamily="34" charset="0"/>
                <a:cs typeface="Arial" panose="020B0604020202020204" pitchFamily="34" charset="0"/>
              </a:defRPr>
            </a:lvl1pPr>
          </a:lstStyle>
          <a:p>
            <a:pPr lvl="0"/>
            <a:fld id="{FC6BA210-D9CA-4C39-B162-87302BF8280D}" type="slidenum">
              <a:rPr lang="en-GB" sz="1333" smtClean="0"/>
              <a:t>‹#›</a:t>
            </a:fld>
            <a:endParaRPr lang="en-GB" sz="1333" dirty="0"/>
          </a:p>
        </p:txBody>
      </p:sp>
    </p:spTree>
    <p:extLst>
      <p:ext uri="{BB962C8B-B14F-4D97-AF65-F5344CB8AC3E}">
        <p14:creationId xmlns:p14="http://schemas.microsoft.com/office/powerpoint/2010/main" val="14013285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preserve="1" userDrawn="1">
  <p:cSld name="Standard page_02">
    <p:spTree>
      <p:nvGrpSpPr>
        <p:cNvPr id="1" name=""/>
        <p:cNvGrpSpPr/>
        <p:nvPr/>
      </p:nvGrpSpPr>
      <p:grpSpPr>
        <a:xfrm>
          <a:off x="0" y="0"/>
          <a:ext cx="0" cy="0"/>
          <a:chOff x="0" y="0"/>
          <a:chExt cx="0" cy="0"/>
        </a:xfrm>
      </p:grpSpPr>
      <p:sp>
        <p:nvSpPr>
          <p:cNvPr id="11" name="Rechteck 10"/>
          <p:cNvSpPr/>
          <p:nvPr userDrawn="1"/>
        </p:nvSpPr>
        <p:spPr>
          <a:xfrm>
            <a:off x="0" y="2928493"/>
            <a:ext cx="12192000" cy="3929507"/>
          </a:xfrm>
          <a:prstGeom prst="rect">
            <a:avLst/>
          </a:prstGeom>
          <a:gradFill>
            <a:gsLst>
              <a:gs pos="0">
                <a:srgbClr val="6699CC">
                  <a:alpha val="40000"/>
                </a:srgbClr>
              </a:gs>
              <a:gs pos="100000">
                <a:srgbClr val="FFFFFF"/>
              </a:gs>
            </a:gsLst>
            <a:lin ang="16200000" scaled="0"/>
          </a:gradFill>
          <a:ln w="12700">
            <a:noFill/>
          </a:ln>
        </p:spPr>
        <p:style>
          <a:lnRef idx="2">
            <a:schemeClr val="accent1">
              <a:shade val="50000"/>
            </a:schemeClr>
          </a:lnRef>
          <a:fillRef idx="1">
            <a:schemeClr val="accent1"/>
          </a:fillRef>
          <a:effectRef idx="0">
            <a:schemeClr val="accent1"/>
          </a:effectRef>
          <a:fontRef idx="minor">
            <a:schemeClr val="lt1"/>
          </a:fontRef>
        </p:style>
        <p:txBody>
          <a:bodyPr lIns="96000" tIns="96000" rIns="96000" bIns="96000" rtlCol="0" anchor="ctr"/>
          <a:lstStyle/>
          <a:p>
            <a:pPr algn="ctr"/>
            <a:endParaRPr lang="en-GB" sz="1867" noProof="0" dirty="0">
              <a:solidFill>
                <a:schemeClr val="tx1"/>
              </a:solidFill>
              <a:latin typeface="Arial" panose="020B0604020202020204" pitchFamily="34" charset="0"/>
              <a:cs typeface="Arial" panose="020B0604020202020204" pitchFamily="34" charset="0"/>
            </a:endParaRPr>
          </a:p>
        </p:txBody>
      </p:sp>
      <p:sp>
        <p:nvSpPr>
          <p:cNvPr id="3" name="Inhaltsplatzhalt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de-DE" noProof="0"/>
              <a:t>Mastertextformat bearbeiten</a:t>
            </a:r>
          </a:p>
          <a:p>
            <a:pPr lvl="1"/>
            <a:r>
              <a:rPr lang="de-DE" noProof="0"/>
              <a:t>Zweite Ebene</a:t>
            </a:r>
          </a:p>
          <a:p>
            <a:pPr lvl="2"/>
            <a:r>
              <a:rPr lang="de-DE" noProof="0"/>
              <a:t>Dritte Ebene</a:t>
            </a:r>
          </a:p>
          <a:p>
            <a:pPr lvl="3"/>
            <a:r>
              <a:rPr lang="de-DE" noProof="0"/>
              <a:t>Vierte Ebene</a:t>
            </a:r>
          </a:p>
          <a:p>
            <a:pPr lvl="4"/>
            <a:r>
              <a:rPr lang="de-DE" noProof="0"/>
              <a:t>Fünfte Ebene</a:t>
            </a:r>
            <a:endParaRPr lang="en-GB" noProof="0" dirty="0"/>
          </a:p>
        </p:txBody>
      </p:sp>
      <p:pic>
        <p:nvPicPr>
          <p:cNvPr id="9" name="Grafik 8"/>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485924" y="6485508"/>
            <a:ext cx="840360" cy="254013"/>
          </a:xfrm>
          <a:prstGeom prst="rect">
            <a:avLst/>
          </a:prstGeom>
        </p:spPr>
      </p:pic>
      <p:cxnSp>
        <p:nvCxnSpPr>
          <p:cNvPr id="7" name="Gerade Verbindung 6"/>
          <p:cNvCxnSpPr/>
          <p:nvPr userDrawn="1"/>
        </p:nvCxnSpPr>
        <p:spPr>
          <a:xfrm>
            <a:off x="0" y="971453"/>
            <a:ext cx="12192000" cy="0"/>
          </a:xfrm>
          <a:prstGeom prst="line">
            <a:avLst/>
          </a:prstGeom>
          <a:ln w="12700">
            <a:solidFill>
              <a:srgbClr val="003366"/>
            </a:solidFill>
          </a:ln>
          <a:effectLst/>
        </p:spPr>
        <p:style>
          <a:lnRef idx="2">
            <a:schemeClr val="accent1"/>
          </a:lnRef>
          <a:fillRef idx="0">
            <a:schemeClr val="accent1"/>
          </a:fillRef>
          <a:effectRef idx="1">
            <a:schemeClr val="accent1"/>
          </a:effectRef>
          <a:fontRef idx="minor">
            <a:schemeClr val="tx1"/>
          </a:fontRef>
        </p:style>
      </p:cxnSp>
      <p:sp>
        <p:nvSpPr>
          <p:cNvPr id="4" name="Datumsplatzhalter 3"/>
          <p:cNvSpPr>
            <a:spLocks noGrp="1"/>
          </p:cNvSpPr>
          <p:nvPr>
            <p:ph type="dt" sz="half" idx="10"/>
          </p:nvPr>
        </p:nvSpPr>
        <p:spPr>
          <a:xfrm>
            <a:off x="10092429" y="6547611"/>
            <a:ext cx="846387" cy="205184"/>
          </a:xfrm>
        </p:spPr>
        <p:txBody>
          <a:bodyPr/>
          <a:lstStyle>
            <a:lvl1pPr>
              <a:defRPr>
                <a:latin typeface="Arial" panose="020B0604020202020204" pitchFamily="34" charset="0"/>
                <a:cs typeface="Arial" panose="020B0604020202020204" pitchFamily="34" charset="0"/>
              </a:defRPr>
            </a:lvl1pPr>
          </a:lstStyle>
          <a:p>
            <a:fld id="{B3E07332-38B6-41B2-81EE-18FB39B43C71}" type="datetime1">
              <a:rPr lang="en-GB" smtClean="0"/>
              <a:pPr/>
              <a:t>18/06/2020</a:t>
            </a:fld>
            <a:endParaRPr lang="en-GB" dirty="0"/>
          </a:p>
        </p:txBody>
      </p:sp>
      <p:sp>
        <p:nvSpPr>
          <p:cNvPr id="5" name="Fußzeilenplatzhalter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en-GB" dirty="0"/>
              <a:t>Presentation title, date, author</a:t>
            </a:r>
          </a:p>
        </p:txBody>
      </p:sp>
      <p:sp>
        <p:nvSpPr>
          <p:cNvPr id="8" name="Titel 7"/>
          <p:cNvSpPr>
            <a:spLocks noGrp="1"/>
          </p:cNvSpPr>
          <p:nvPr>
            <p:ph type="title"/>
          </p:nvPr>
        </p:nvSpPr>
        <p:spPr>
          <a:xfrm>
            <a:off x="490100" y="104583"/>
            <a:ext cx="11211800" cy="738664"/>
          </a:xfrm>
        </p:spPr>
        <p:txBody>
          <a:bodyPr/>
          <a:lstStyle>
            <a:lvl1pPr>
              <a:defRPr sz="4800">
                <a:latin typeface="Arial" panose="020B0604020202020204" pitchFamily="34" charset="0"/>
                <a:cs typeface="Arial" panose="020B0604020202020204" pitchFamily="34" charset="0"/>
              </a:defRPr>
            </a:lvl1pPr>
          </a:lstStyle>
          <a:p>
            <a:r>
              <a:rPr lang="de-DE" noProof="0"/>
              <a:t>Mastertitelformat bearbeiten</a:t>
            </a:r>
            <a:endParaRPr lang="en-GB" noProof="0" dirty="0"/>
          </a:p>
        </p:txBody>
      </p:sp>
      <p:sp>
        <p:nvSpPr>
          <p:cNvPr id="12" name="TextBox 11"/>
          <p:cNvSpPr txBox="1"/>
          <p:nvPr userDrawn="1"/>
        </p:nvSpPr>
        <p:spPr>
          <a:xfrm>
            <a:off x="11510103" y="6543470"/>
            <a:ext cx="209993" cy="205121"/>
          </a:xfrm>
          <a:prstGeom prst="rect">
            <a:avLst/>
          </a:prstGeom>
        </p:spPr>
        <p:txBody>
          <a:bodyPr vert="horz" wrap="none" lIns="0" tIns="0" rIns="0" bIns="0" rtlCol="0" anchor="ctr">
            <a:spAutoFit/>
          </a:bodyPr>
          <a:lstStyle>
            <a:defPPr>
              <a:defRPr lang="de-DE"/>
            </a:defPPr>
            <a:lvl1pPr algn="r">
              <a:defRPr sz="1000">
                <a:solidFill>
                  <a:schemeClr val="bg1">
                    <a:lumMod val="50000"/>
                  </a:schemeClr>
                </a:solidFill>
                <a:latin typeface="Arial" panose="020B0604020202020204" pitchFamily="34" charset="0"/>
                <a:cs typeface="Arial" panose="020B0604020202020204" pitchFamily="34" charset="0"/>
              </a:defRPr>
            </a:lvl1pPr>
          </a:lstStyle>
          <a:p>
            <a:pPr lvl="0"/>
            <a:fld id="{FC6BA210-D9CA-4C39-B162-87302BF8280D}" type="slidenum">
              <a:rPr lang="en-GB" sz="1333" smtClean="0"/>
              <a:t>‹#›</a:t>
            </a:fld>
            <a:endParaRPr lang="en-GB" sz="1333" dirty="0"/>
          </a:p>
        </p:txBody>
      </p:sp>
    </p:spTree>
    <p:extLst>
      <p:ext uri="{BB962C8B-B14F-4D97-AF65-F5344CB8AC3E}">
        <p14:creationId xmlns:p14="http://schemas.microsoft.com/office/powerpoint/2010/main" val="38492508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Stand-alone">
    <p:spTree>
      <p:nvGrpSpPr>
        <p:cNvPr id="1" name=""/>
        <p:cNvGrpSpPr/>
        <p:nvPr/>
      </p:nvGrpSpPr>
      <p:grpSpPr>
        <a:xfrm>
          <a:off x="0" y="0"/>
          <a:ext cx="0" cy="0"/>
          <a:chOff x="0" y="0"/>
          <a:chExt cx="0" cy="0"/>
        </a:xfrm>
      </p:grpSpPr>
      <p:sp>
        <p:nvSpPr>
          <p:cNvPr id="4" name="Datumsplatzhalter 3"/>
          <p:cNvSpPr>
            <a:spLocks noGrp="1"/>
          </p:cNvSpPr>
          <p:nvPr>
            <p:ph type="dt" sz="half" idx="10"/>
          </p:nvPr>
        </p:nvSpPr>
        <p:spPr>
          <a:xfrm>
            <a:off x="10092429" y="6547611"/>
            <a:ext cx="846387" cy="205184"/>
          </a:xfrm>
        </p:spPr>
        <p:txBody>
          <a:bodyPr/>
          <a:lstStyle>
            <a:lvl1pPr>
              <a:defRPr>
                <a:latin typeface="Arial" panose="020B0604020202020204" pitchFamily="34" charset="0"/>
                <a:cs typeface="Arial" panose="020B0604020202020204" pitchFamily="34" charset="0"/>
              </a:defRPr>
            </a:lvl1pPr>
          </a:lstStyle>
          <a:p>
            <a:fld id="{74E185D7-72A7-4578-96CD-5EF608923CBF}" type="datetime1">
              <a:rPr lang="en-GB" smtClean="0"/>
              <a:pPr/>
              <a:t>18/06/2020</a:t>
            </a:fld>
            <a:endParaRPr lang="en-GB" dirty="0"/>
          </a:p>
        </p:txBody>
      </p:sp>
      <p:sp>
        <p:nvSpPr>
          <p:cNvPr id="5" name="Fußzeilenplatzhalter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en-GB" dirty="0"/>
              <a:t>Presentation title, date, author</a:t>
            </a:r>
          </a:p>
        </p:txBody>
      </p:sp>
      <p:sp>
        <p:nvSpPr>
          <p:cNvPr id="6" name="Foliennummernplatzhalter 5"/>
          <p:cNvSpPr>
            <a:spLocks noGrp="1"/>
          </p:cNvSpPr>
          <p:nvPr>
            <p:ph type="sldNum" sz="quarter" idx="12"/>
          </p:nvPr>
        </p:nvSpPr>
        <p:spPr>
          <a:xfrm>
            <a:off x="11492441" y="6547611"/>
            <a:ext cx="209459" cy="205184"/>
          </a:xfrm>
        </p:spPr>
        <p:txBody>
          <a:bodyPr/>
          <a:lstStyle>
            <a:lvl1pPr>
              <a:defRPr>
                <a:latin typeface="Arial" panose="020B0604020202020204" pitchFamily="34" charset="0"/>
                <a:cs typeface="Arial" panose="020B0604020202020204" pitchFamily="34" charset="0"/>
              </a:defRPr>
            </a:lvl1pPr>
          </a:lstStyle>
          <a:p>
            <a:fld id="{143B55C4-4F5A-416B-997D-6CE47EB0A945}" type="slidenum">
              <a:rPr lang="en-GB" smtClean="0"/>
              <a:pPr/>
              <a:t>‹#›</a:t>
            </a:fld>
            <a:endParaRPr lang="en-GB" dirty="0"/>
          </a:p>
        </p:txBody>
      </p:sp>
      <p:cxnSp>
        <p:nvCxnSpPr>
          <p:cNvPr id="7" name="Gerade Verbindung 6"/>
          <p:cNvCxnSpPr/>
          <p:nvPr userDrawn="1"/>
        </p:nvCxnSpPr>
        <p:spPr>
          <a:xfrm>
            <a:off x="0" y="971453"/>
            <a:ext cx="12192000" cy="0"/>
          </a:xfrm>
          <a:prstGeom prst="line">
            <a:avLst/>
          </a:prstGeom>
          <a:ln w="12700">
            <a:solidFill>
              <a:srgbClr val="003366"/>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0566025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8.xml><?xml version="1.0" encoding="utf-8"?>
<p:sldLayout xmlns:a="http://schemas.openxmlformats.org/drawingml/2006/main" xmlns:r="http://schemas.openxmlformats.org/officeDocument/2006/relationships" xmlns:p="http://schemas.openxmlformats.org/presentationml/2006/main" type="obj" preserve="1">
  <p:cSld name="Titel 36pt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90100" y="104583"/>
            <a:ext cx="11211800" cy="738664"/>
          </a:xfrm>
        </p:spPr>
        <p:txBody>
          <a:bodyPr/>
          <a:lstStyle>
            <a:lvl1pPr>
              <a:defRPr sz="4800">
                <a:solidFill>
                  <a:srgbClr val="003366"/>
                </a:solidFill>
                <a:latin typeface="Arial" panose="020B0604020202020204" pitchFamily="34" charset="0"/>
                <a:cs typeface="Arial" panose="020B0604020202020204" pitchFamily="34" charset="0"/>
              </a:defRPr>
            </a:lvl1pPr>
          </a:lstStyle>
          <a:p>
            <a:r>
              <a:rPr lang="de-DE" noProof="0" dirty="0"/>
              <a:t>Mastertitelformat bearbeiten</a:t>
            </a:r>
            <a:endParaRPr lang="en-GB" noProof="0" dirty="0"/>
          </a:p>
        </p:txBody>
      </p:sp>
      <p:sp>
        <p:nvSpPr>
          <p:cNvPr id="3" name="Inhaltsplatzhalt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de-DE" noProof="0" dirty="0"/>
              <a:t>Mastertextformat bearbeiten</a:t>
            </a:r>
          </a:p>
          <a:p>
            <a:pPr lvl="1"/>
            <a:r>
              <a:rPr lang="de-DE" noProof="0" dirty="0"/>
              <a:t>Zweite Ebene</a:t>
            </a:r>
          </a:p>
          <a:p>
            <a:pPr lvl="2"/>
            <a:r>
              <a:rPr lang="de-DE" noProof="0" dirty="0"/>
              <a:t>Dritte Ebene</a:t>
            </a:r>
          </a:p>
          <a:p>
            <a:pPr lvl="3"/>
            <a:r>
              <a:rPr lang="de-DE" noProof="0" dirty="0"/>
              <a:t>Vierte Ebene</a:t>
            </a:r>
          </a:p>
          <a:p>
            <a:pPr lvl="4"/>
            <a:r>
              <a:rPr lang="de-DE" noProof="0" dirty="0"/>
              <a:t>Fünfte Ebene</a:t>
            </a:r>
            <a:endParaRPr lang="en-GB" noProof="0" dirty="0"/>
          </a:p>
        </p:txBody>
      </p:sp>
      <p:sp>
        <p:nvSpPr>
          <p:cNvPr id="4" name="Datumsplatzhalter 3"/>
          <p:cNvSpPr>
            <a:spLocks noGrp="1"/>
          </p:cNvSpPr>
          <p:nvPr>
            <p:ph type="dt" sz="half" idx="10"/>
          </p:nvPr>
        </p:nvSpPr>
        <p:spPr>
          <a:xfrm>
            <a:off x="10092429" y="6547611"/>
            <a:ext cx="846387" cy="205184"/>
          </a:xfrm>
        </p:spPr>
        <p:txBody>
          <a:bodyPr/>
          <a:lstStyle>
            <a:lvl1pPr>
              <a:defRPr>
                <a:latin typeface="Arial" panose="020B0604020202020204" pitchFamily="34" charset="0"/>
                <a:cs typeface="Arial" panose="020B0604020202020204" pitchFamily="34" charset="0"/>
              </a:defRPr>
            </a:lvl1pPr>
          </a:lstStyle>
          <a:p>
            <a:fld id="{B97B442D-D596-4A22-B59F-2B4C559DB2B8}" type="datetime1">
              <a:rPr lang="en-GB" smtClean="0"/>
              <a:pPr/>
              <a:t>18/06/2020</a:t>
            </a:fld>
            <a:endParaRPr lang="en-GB" dirty="0"/>
          </a:p>
        </p:txBody>
      </p:sp>
      <p:sp>
        <p:nvSpPr>
          <p:cNvPr id="5" name="Fußzeilenplatzhalter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en-GB" dirty="0"/>
              <a:t>Presentation title, date, author</a:t>
            </a:r>
          </a:p>
        </p:txBody>
      </p:sp>
      <p:sp>
        <p:nvSpPr>
          <p:cNvPr id="6" name="Foliennummernplatzhalter 5"/>
          <p:cNvSpPr>
            <a:spLocks noGrp="1"/>
          </p:cNvSpPr>
          <p:nvPr>
            <p:ph type="sldNum" sz="quarter" idx="12"/>
          </p:nvPr>
        </p:nvSpPr>
        <p:spPr>
          <a:xfrm>
            <a:off x="11492441" y="6547611"/>
            <a:ext cx="209459" cy="205184"/>
          </a:xfrm>
        </p:spPr>
        <p:txBody>
          <a:bodyPr/>
          <a:lstStyle>
            <a:lvl1pPr>
              <a:defRPr>
                <a:latin typeface="Arial" panose="020B0604020202020204" pitchFamily="34" charset="0"/>
                <a:cs typeface="Arial" panose="020B0604020202020204" pitchFamily="34" charset="0"/>
              </a:defRPr>
            </a:lvl1pPr>
          </a:lstStyle>
          <a:p>
            <a:fld id="{143B55C4-4F5A-416B-997D-6CE47EB0A945}" type="slidenum">
              <a:rPr lang="en-GB" smtClean="0"/>
              <a:pPr/>
              <a:t>‹#›</a:t>
            </a:fld>
            <a:endParaRPr lang="en-GB" dirty="0"/>
          </a:p>
        </p:txBody>
      </p:sp>
      <p:cxnSp>
        <p:nvCxnSpPr>
          <p:cNvPr id="7" name="Gerade Verbindung 6"/>
          <p:cNvCxnSpPr/>
          <p:nvPr userDrawn="1"/>
        </p:nvCxnSpPr>
        <p:spPr>
          <a:xfrm>
            <a:off x="0" y="971453"/>
            <a:ext cx="12192000" cy="0"/>
          </a:xfrm>
          <a:prstGeom prst="line">
            <a:avLst/>
          </a:prstGeom>
          <a:ln w="12700">
            <a:solidFill>
              <a:srgbClr val="003366"/>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6702194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9.xml><?xml version="1.0" encoding="utf-8"?>
<p:sldLayout xmlns:a="http://schemas.openxmlformats.org/drawingml/2006/main" xmlns:r="http://schemas.openxmlformats.org/officeDocument/2006/relationships" xmlns:p="http://schemas.openxmlformats.org/presentationml/2006/main" userDrawn="1">
  <p:cSld name="1_Titel 36pt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90100" y="2"/>
            <a:ext cx="11211800" cy="971452"/>
          </a:xfrm>
        </p:spPr>
        <p:txBody>
          <a:bodyPr anchor="ctr">
            <a:noAutofit/>
          </a:bodyPr>
          <a:lstStyle>
            <a:lvl1pPr>
              <a:defRPr sz="2667">
                <a:solidFill>
                  <a:srgbClr val="003366"/>
                </a:solidFill>
                <a:latin typeface="Arial" panose="020B0604020202020204" pitchFamily="34" charset="0"/>
                <a:cs typeface="Arial" panose="020B0604020202020204" pitchFamily="34" charset="0"/>
              </a:defRPr>
            </a:lvl1pPr>
          </a:lstStyle>
          <a:p>
            <a:r>
              <a:rPr lang="de-DE" noProof="0" dirty="0"/>
              <a:t>Mastertitelformat bearbeiten</a:t>
            </a:r>
            <a:endParaRPr lang="en-GB" noProof="0" dirty="0"/>
          </a:p>
        </p:txBody>
      </p:sp>
      <p:sp>
        <p:nvSpPr>
          <p:cNvPr id="3" name="Inhaltsplatzhalter 2"/>
          <p:cNvSpPr>
            <a:spLocks noGrp="1"/>
          </p:cNvSpPr>
          <p:nvPr>
            <p:ph idx="1"/>
          </p:nvPr>
        </p:nvSpPr>
        <p:spPr/>
        <p:txBody>
          <a:bodyPr/>
          <a:lstStyle>
            <a:lvl1pPr>
              <a:buClr>
                <a:schemeClr val="accent1"/>
              </a:buCl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de-DE" noProof="0" dirty="0"/>
              <a:t>Mastertextformat bearbeiten</a:t>
            </a:r>
          </a:p>
          <a:p>
            <a:pPr lvl="1"/>
            <a:r>
              <a:rPr lang="de-DE" noProof="0" dirty="0"/>
              <a:t>Zweite Ebene</a:t>
            </a:r>
          </a:p>
          <a:p>
            <a:pPr lvl="2"/>
            <a:r>
              <a:rPr lang="de-DE" noProof="0" dirty="0"/>
              <a:t>Dritte Ebene</a:t>
            </a:r>
          </a:p>
          <a:p>
            <a:pPr lvl="3"/>
            <a:r>
              <a:rPr lang="de-DE" noProof="0" dirty="0"/>
              <a:t>Vierte Ebene</a:t>
            </a:r>
          </a:p>
          <a:p>
            <a:pPr lvl="4"/>
            <a:r>
              <a:rPr lang="de-DE" noProof="0" dirty="0"/>
              <a:t>Fünfte Ebene</a:t>
            </a:r>
            <a:endParaRPr lang="en-GB" noProof="0" dirty="0"/>
          </a:p>
        </p:txBody>
      </p:sp>
      <p:sp>
        <p:nvSpPr>
          <p:cNvPr id="6" name="Foliennummernplatzhalter 5"/>
          <p:cNvSpPr>
            <a:spLocks noGrp="1"/>
          </p:cNvSpPr>
          <p:nvPr>
            <p:ph type="sldNum" sz="quarter" idx="12"/>
          </p:nvPr>
        </p:nvSpPr>
        <p:spPr>
          <a:xfrm>
            <a:off x="11554426" y="6588648"/>
            <a:ext cx="147476" cy="143629"/>
          </a:xfrm>
        </p:spPr>
        <p:txBody>
          <a:bodyPr anchor="b"/>
          <a:lstStyle>
            <a:lvl1pPr>
              <a:defRPr sz="933">
                <a:solidFill>
                  <a:schemeClr val="bg1">
                    <a:lumMod val="50000"/>
                  </a:schemeClr>
                </a:solidFill>
                <a:latin typeface="Arial" panose="020B0604020202020204" pitchFamily="34" charset="0"/>
                <a:cs typeface="Arial" panose="020B0604020202020204" pitchFamily="34" charset="0"/>
              </a:defRPr>
            </a:lvl1pPr>
          </a:lstStyle>
          <a:p>
            <a:fld id="{143B55C4-4F5A-416B-997D-6CE47EB0A945}" type="slidenum">
              <a:rPr lang="en-GB" smtClean="0"/>
              <a:pPr/>
              <a:t>‹#›</a:t>
            </a:fld>
            <a:endParaRPr lang="en-GB" dirty="0"/>
          </a:p>
        </p:txBody>
      </p:sp>
      <p:cxnSp>
        <p:nvCxnSpPr>
          <p:cNvPr id="7" name="Gerade Verbindung 6"/>
          <p:cNvCxnSpPr/>
          <p:nvPr userDrawn="1"/>
        </p:nvCxnSpPr>
        <p:spPr>
          <a:xfrm>
            <a:off x="0" y="971453"/>
            <a:ext cx="12192000" cy="0"/>
          </a:xfrm>
          <a:prstGeom prst="line">
            <a:avLst/>
          </a:prstGeom>
          <a:ln w="12700">
            <a:solidFill>
              <a:srgbClr val="003366"/>
            </a:solidFill>
          </a:ln>
          <a:effectLst/>
        </p:spPr>
        <p:style>
          <a:lnRef idx="2">
            <a:schemeClr val="accent1"/>
          </a:lnRef>
          <a:fillRef idx="0">
            <a:schemeClr val="accent1"/>
          </a:fillRef>
          <a:effectRef idx="1">
            <a:schemeClr val="accent1"/>
          </a:effectRef>
          <a:fontRef idx="minor">
            <a:schemeClr val="tx1"/>
          </a:fontRef>
        </p:style>
      </p:cxnSp>
      <p:sp>
        <p:nvSpPr>
          <p:cNvPr id="9" name="Content Placeholder 8"/>
          <p:cNvSpPr>
            <a:spLocks noGrp="1"/>
          </p:cNvSpPr>
          <p:nvPr>
            <p:ph sz="quarter" idx="13" hasCustomPrompt="1"/>
          </p:nvPr>
        </p:nvSpPr>
        <p:spPr>
          <a:xfrm>
            <a:off x="1801286" y="6568130"/>
            <a:ext cx="6913033" cy="164148"/>
          </a:xfrm>
        </p:spPr>
        <p:txBody>
          <a:bodyPr anchor="b"/>
          <a:lstStyle>
            <a:lvl1pPr marL="0" indent="0">
              <a:buNone/>
              <a:defRPr lang="en-GB" sz="933" kern="1200" dirty="0">
                <a:solidFill>
                  <a:schemeClr val="bg1">
                    <a:lumMod val="50000"/>
                  </a:schemeClr>
                </a:solidFill>
                <a:latin typeface="Arial" panose="020B0604020202020204" pitchFamily="34" charset="0"/>
                <a:ea typeface="+mn-ea"/>
                <a:cs typeface="Arial" panose="020B0604020202020204" pitchFamily="34" charset="0"/>
              </a:defRPr>
            </a:lvl1pPr>
          </a:lstStyle>
          <a:p>
            <a:r>
              <a:rPr lang="en-GB" dirty="0"/>
              <a:t>*Notes</a:t>
            </a:r>
          </a:p>
        </p:txBody>
      </p:sp>
    </p:spTree>
    <p:custDataLst>
      <p:tags r:id="rId1"/>
    </p:custDataLst>
    <p:extLst>
      <p:ext uri="{BB962C8B-B14F-4D97-AF65-F5344CB8AC3E}">
        <p14:creationId xmlns:p14="http://schemas.microsoft.com/office/powerpoint/2010/main" val="18609853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1_Titel 36pt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90100" y="1"/>
            <a:ext cx="11211800" cy="971452"/>
          </a:xfrm>
        </p:spPr>
        <p:txBody>
          <a:bodyPr anchor="ctr">
            <a:noAutofit/>
          </a:bodyPr>
          <a:lstStyle>
            <a:lvl1pPr>
              <a:defRPr sz="2667">
                <a:solidFill>
                  <a:srgbClr val="003366"/>
                </a:solidFill>
                <a:latin typeface="Arial" panose="020B0604020202020204" pitchFamily="34" charset="0"/>
                <a:cs typeface="Arial" panose="020B0604020202020204" pitchFamily="34" charset="0"/>
              </a:defRPr>
            </a:lvl1pPr>
          </a:lstStyle>
          <a:p>
            <a:r>
              <a:rPr lang="de-DE" noProof="0" dirty="0"/>
              <a:t>Mastertitelformat bearbeiten</a:t>
            </a:r>
            <a:endParaRPr lang="en-GB" noProof="0" dirty="0"/>
          </a:p>
        </p:txBody>
      </p:sp>
      <p:sp>
        <p:nvSpPr>
          <p:cNvPr id="3" name="Inhaltsplatzhalter 2"/>
          <p:cNvSpPr>
            <a:spLocks noGrp="1"/>
          </p:cNvSpPr>
          <p:nvPr>
            <p:ph idx="1"/>
          </p:nvPr>
        </p:nvSpPr>
        <p:spPr/>
        <p:txBody>
          <a:bodyPr/>
          <a:lstStyle>
            <a:lvl1pPr>
              <a:buClr>
                <a:schemeClr val="accent1"/>
              </a:buCl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de-DE" noProof="0" dirty="0"/>
              <a:t>Mastertextformat bearbeiten</a:t>
            </a:r>
          </a:p>
          <a:p>
            <a:pPr lvl="1"/>
            <a:r>
              <a:rPr lang="de-DE" noProof="0" dirty="0"/>
              <a:t>Zweite Ebene</a:t>
            </a:r>
          </a:p>
          <a:p>
            <a:pPr lvl="2"/>
            <a:r>
              <a:rPr lang="de-DE" noProof="0" dirty="0"/>
              <a:t>Dritte Ebene</a:t>
            </a:r>
          </a:p>
          <a:p>
            <a:pPr lvl="3"/>
            <a:r>
              <a:rPr lang="de-DE" noProof="0" dirty="0"/>
              <a:t>Vierte Ebene</a:t>
            </a:r>
          </a:p>
          <a:p>
            <a:pPr lvl="4"/>
            <a:r>
              <a:rPr lang="de-DE" noProof="0" dirty="0"/>
              <a:t>Fünfte Ebene</a:t>
            </a:r>
            <a:endParaRPr lang="en-GB" noProof="0" dirty="0"/>
          </a:p>
        </p:txBody>
      </p:sp>
      <p:sp>
        <p:nvSpPr>
          <p:cNvPr id="6" name="Foliennummernplatzhalter 5"/>
          <p:cNvSpPr>
            <a:spLocks noGrp="1"/>
          </p:cNvSpPr>
          <p:nvPr>
            <p:ph type="sldNum" sz="quarter" idx="12"/>
          </p:nvPr>
        </p:nvSpPr>
        <p:spPr>
          <a:xfrm>
            <a:off x="11554425" y="6588647"/>
            <a:ext cx="147476" cy="143629"/>
          </a:xfrm>
        </p:spPr>
        <p:txBody>
          <a:bodyPr anchor="b"/>
          <a:lstStyle>
            <a:lvl1pPr>
              <a:defRPr sz="933">
                <a:solidFill>
                  <a:schemeClr val="bg1">
                    <a:lumMod val="50000"/>
                  </a:schemeClr>
                </a:solidFill>
                <a:latin typeface="Arial" panose="020B0604020202020204" pitchFamily="34" charset="0"/>
                <a:cs typeface="Arial" panose="020B0604020202020204" pitchFamily="34" charset="0"/>
              </a:defRPr>
            </a:lvl1pPr>
          </a:lstStyle>
          <a:p>
            <a:fld id="{143B55C4-4F5A-416B-997D-6CE47EB0A945}" type="slidenum">
              <a:rPr lang="en-GB" smtClean="0"/>
              <a:pPr/>
              <a:t>‹#›</a:t>
            </a:fld>
            <a:endParaRPr lang="en-GB" dirty="0"/>
          </a:p>
        </p:txBody>
      </p:sp>
      <p:cxnSp>
        <p:nvCxnSpPr>
          <p:cNvPr id="7" name="Gerade Verbindung 6"/>
          <p:cNvCxnSpPr/>
          <p:nvPr userDrawn="1"/>
        </p:nvCxnSpPr>
        <p:spPr>
          <a:xfrm>
            <a:off x="0" y="971453"/>
            <a:ext cx="12192000" cy="0"/>
          </a:xfrm>
          <a:prstGeom prst="line">
            <a:avLst/>
          </a:prstGeom>
          <a:ln w="12700">
            <a:solidFill>
              <a:srgbClr val="003366"/>
            </a:solidFill>
          </a:ln>
          <a:effectLst/>
        </p:spPr>
        <p:style>
          <a:lnRef idx="2">
            <a:schemeClr val="accent1"/>
          </a:lnRef>
          <a:fillRef idx="0">
            <a:schemeClr val="accent1"/>
          </a:fillRef>
          <a:effectRef idx="1">
            <a:schemeClr val="accent1"/>
          </a:effectRef>
          <a:fontRef idx="minor">
            <a:schemeClr val="tx1"/>
          </a:fontRef>
        </p:style>
      </p:cxnSp>
      <p:sp>
        <p:nvSpPr>
          <p:cNvPr id="9" name="Content Placeholder 8"/>
          <p:cNvSpPr>
            <a:spLocks noGrp="1"/>
          </p:cNvSpPr>
          <p:nvPr>
            <p:ph sz="quarter" idx="13" hasCustomPrompt="1"/>
          </p:nvPr>
        </p:nvSpPr>
        <p:spPr>
          <a:xfrm>
            <a:off x="1801285" y="6568129"/>
            <a:ext cx="6913033" cy="164148"/>
          </a:xfrm>
        </p:spPr>
        <p:txBody>
          <a:bodyPr anchor="b"/>
          <a:lstStyle>
            <a:lvl1pPr marL="0" indent="0">
              <a:buNone/>
              <a:defRPr lang="en-GB" sz="933" kern="1200" dirty="0">
                <a:solidFill>
                  <a:schemeClr val="bg1">
                    <a:lumMod val="50000"/>
                  </a:schemeClr>
                </a:solidFill>
                <a:latin typeface="Arial" panose="020B0604020202020204" pitchFamily="34" charset="0"/>
                <a:ea typeface="+mn-ea"/>
                <a:cs typeface="Arial" panose="020B0604020202020204" pitchFamily="34" charset="0"/>
              </a:defRPr>
            </a:lvl1pPr>
          </a:lstStyle>
          <a:p>
            <a:r>
              <a:rPr lang="en-GB" dirty="0"/>
              <a:t>*Notes</a:t>
            </a:r>
          </a:p>
        </p:txBody>
      </p:sp>
    </p:spTree>
    <p:custDataLst>
      <p:tags r:id="rId1"/>
    </p:custDataLst>
    <p:extLst>
      <p:ext uri="{BB962C8B-B14F-4D97-AF65-F5344CB8AC3E}">
        <p14:creationId xmlns:p14="http://schemas.microsoft.com/office/powerpoint/2010/main" val="36014255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0.xml><?xml version="1.0" encoding="utf-8"?>
<p:sldLayout xmlns:a="http://schemas.openxmlformats.org/drawingml/2006/main" xmlns:r="http://schemas.openxmlformats.org/officeDocument/2006/relationships" xmlns:p="http://schemas.openxmlformats.org/presentationml/2006/main" showMasterSp="0" preserve="1" userDrawn="1">
  <p:cSld name="Standard page_01">
    <p:spTree>
      <p:nvGrpSpPr>
        <p:cNvPr id="1" name=""/>
        <p:cNvGrpSpPr/>
        <p:nvPr/>
      </p:nvGrpSpPr>
      <p:grpSpPr>
        <a:xfrm>
          <a:off x="0" y="0"/>
          <a:ext cx="0" cy="0"/>
          <a:chOff x="0" y="0"/>
          <a:chExt cx="0" cy="0"/>
        </a:xfrm>
      </p:grpSpPr>
      <p:sp>
        <p:nvSpPr>
          <p:cNvPr id="9" name="Rechteck 8"/>
          <p:cNvSpPr/>
          <p:nvPr userDrawn="1"/>
        </p:nvSpPr>
        <p:spPr>
          <a:xfrm>
            <a:off x="0" y="2928496"/>
            <a:ext cx="12192000" cy="3929507"/>
          </a:xfrm>
          <a:prstGeom prst="rect">
            <a:avLst/>
          </a:prstGeom>
          <a:gradFill>
            <a:gsLst>
              <a:gs pos="0">
                <a:srgbClr val="6699CC">
                  <a:alpha val="40000"/>
                </a:srgbClr>
              </a:gs>
              <a:gs pos="100000">
                <a:srgbClr val="FFFFFF"/>
              </a:gs>
            </a:gsLst>
            <a:lin ang="16200000" scaled="0"/>
          </a:gradFill>
          <a:ln w="12700">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endParaRPr lang="en-GB" sz="1400" noProof="0" dirty="0">
              <a:solidFill>
                <a:schemeClr val="tx1"/>
              </a:solidFill>
              <a:latin typeface="Arial" panose="020B0604020202020204" pitchFamily="34" charset="0"/>
              <a:cs typeface="Arial" panose="020B0604020202020204" pitchFamily="34" charset="0"/>
            </a:endParaRPr>
          </a:p>
        </p:txBody>
      </p:sp>
      <p:pic>
        <p:nvPicPr>
          <p:cNvPr id="7" name="Grafik 6"/>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485924" y="6485511"/>
            <a:ext cx="840360" cy="254013"/>
          </a:xfrm>
          <a:prstGeom prst="rect">
            <a:avLst/>
          </a:prstGeom>
        </p:spPr>
      </p:pic>
      <p:cxnSp>
        <p:nvCxnSpPr>
          <p:cNvPr id="5" name="Gerade Verbindung 4"/>
          <p:cNvCxnSpPr/>
          <p:nvPr userDrawn="1"/>
        </p:nvCxnSpPr>
        <p:spPr>
          <a:xfrm>
            <a:off x="0" y="971453"/>
            <a:ext cx="12192000" cy="0"/>
          </a:xfrm>
          <a:prstGeom prst="line">
            <a:avLst/>
          </a:prstGeom>
          <a:ln w="12700">
            <a:solidFill>
              <a:srgbClr val="003366"/>
            </a:solidFill>
          </a:ln>
          <a:effectLst/>
        </p:spPr>
        <p:style>
          <a:lnRef idx="2">
            <a:schemeClr val="accent1"/>
          </a:lnRef>
          <a:fillRef idx="0">
            <a:schemeClr val="accent1"/>
          </a:fillRef>
          <a:effectRef idx="1">
            <a:schemeClr val="accent1"/>
          </a:effectRef>
          <a:fontRef idx="minor">
            <a:schemeClr val="tx1"/>
          </a:fontRef>
        </p:style>
      </p:cxnSp>
      <p:sp>
        <p:nvSpPr>
          <p:cNvPr id="3" name="Datumsplatzhalter 2"/>
          <p:cNvSpPr>
            <a:spLocks noGrp="1"/>
          </p:cNvSpPr>
          <p:nvPr>
            <p:ph type="dt" sz="half" idx="10"/>
          </p:nvPr>
        </p:nvSpPr>
        <p:spPr>
          <a:xfrm>
            <a:off x="10304047" y="6573259"/>
            <a:ext cx="634789" cy="153888"/>
          </a:xfrm>
        </p:spPr>
        <p:txBody>
          <a:bodyPr/>
          <a:lstStyle>
            <a:lvl1pPr>
              <a:defRPr>
                <a:latin typeface="Arial" panose="020B0604020202020204" pitchFamily="34" charset="0"/>
                <a:cs typeface="Arial" panose="020B0604020202020204" pitchFamily="34" charset="0"/>
              </a:defRPr>
            </a:lvl1pPr>
          </a:lstStyle>
          <a:p>
            <a:fld id="{3A4F5901-183E-4A00-9284-9EF186007567}" type="datetime1">
              <a:rPr lang="en-GB" smtClean="0"/>
              <a:pPr/>
              <a:t>18/06/2020</a:t>
            </a:fld>
            <a:endParaRPr lang="en-GB" dirty="0"/>
          </a:p>
        </p:txBody>
      </p:sp>
      <p:sp>
        <p:nvSpPr>
          <p:cNvPr id="4" name="Fußzeilenplatzhalter 3"/>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en-GB"/>
              <a:t>Presentation title, date, author</a:t>
            </a:r>
            <a:endParaRPr lang="en-GB" dirty="0"/>
          </a:p>
        </p:txBody>
      </p:sp>
      <p:sp>
        <p:nvSpPr>
          <p:cNvPr id="6" name="Foliennummernplatzhalter 5"/>
          <p:cNvSpPr>
            <a:spLocks noGrp="1"/>
          </p:cNvSpPr>
          <p:nvPr>
            <p:ph type="sldNum" sz="quarter" idx="12"/>
          </p:nvPr>
        </p:nvSpPr>
        <p:spPr>
          <a:xfrm>
            <a:off x="11544807" y="6573259"/>
            <a:ext cx="157095" cy="153888"/>
          </a:xfrm>
        </p:spPr>
        <p:txBody>
          <a:bodyPr/>
          <a:lstStyle>
            <a:lvl1pPr>
              <a:defRPr>
                <a:latin typeface="Arial" panose="020B0604020202020204" pitchFamily="34" charset="0"/>
                <a:cs typeface="Arial" panose="020B0604020202020204" pitchFamily="34" charset="0"/>
              </a:defRPr>
            </a:lvl1pPr>
          </a:lstStyle>
          <a:p>
            <a:fld id="{143B55C4-4F5A-416B-997D-6CE47EB0A945}" type="slidenum">
              <a:rPr lang="en-GB" smtClean="0"/>
              <a:pPr/>
              <a:t>‹#›</a:t>
            </a:fld>
            <a:endParaRPr lang="en-GB" dirty="0"/>
          </a:p>
        </p:txBody>
      </p:sp>
      <p:sp>
        <p:nvSpPr>
          <p:cNvPr id="8" name="Titel 7"/>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de-DE" noProof="0"/>
              <a:t>Mastertitelformat bearbeiten</a:t>
            </a:r>
            <a:endParaRPr lang="en-GB" noProof="0" dirty="0"/>
          </a:p>
        </p:txBody>
      </p:sp>
    </p:spTree>
    <p:extLst>
      <p:ext uri="{BB962C8B-B14F-4D97-AF65-F5344CB8AC3E}">
        <p14:creationId xmlns:p14="http://schemas.microsoft.com/office/powerpoint/2010/main" val="30170898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1.xml><?xml version="1.0" encoding="utf-8"?>
<p:sldLayout xmlns:a="http://schemas.openxmlformats.org/drawingml/2006/main" xmlns:r="http://schemas.openxmlformats.org/officeDocument/2006/relationships" xmlns:p="http://schemas.openxmlformats.org/presentationml/2006/main" showMasterSp="0" preserve="1" userDrawn="1">
  <p:cSld name="Standard page_02">
    <p:spTree>
      <p:nvGrpSpPr>
        <p:cNvPr id="1" name=""/>
        <p:cNvGrpSpPr/>
        <p:nvPr/>
      </p:nvGrpSpPr>
      <p:grpSpPr>
        <a:xfrm>
          <a:off x="0" y="0"/>
          <a:ext cx="0" cy="0"/>
          <a:chOff x="0" y="0"/>
          <a:chExt cx="0" cy="0"/>
        </a:xfrm>
      </p:grpSpPr>
      <p:sp>
        <p:nvSpPr>
          <p:cNvPr id="11" name="Rechteck 10"/>
          <p:cNvSpPr/>
          <p:nvPr userDrawn="1"/>
        </p:nvSpPr>
        <p:spPr>
          <a:xfrm>
            <a:off x="0" y="2928496"/>
            <a:ext cx="12192000" cy="3929507"/>
          </a:xfrm>
          <a:prstGeom prst="rect">
            <a:avLst/>
          </a:prstGeom>
          <a:gradFill>
            <a:gsLst>
              <a:gs pos="0">
                <a:srgbClr val="6699CC">
                  <a:alpha val="40000"/>
                </a:srgbClr>
              </a:gs>
              <a:gs pos="100000">
                <a:srgbClr val="FFFFFF"/>
              </a:gs>
            </a:gsLst>
            <a:lin ang="16200000" scaled="0"/>
          </a:gradFill>
          <a:ln w="12700">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endParaRPr lang="en-GB" sz="1400" noProof="0" dirty="0">
              <a:solidFill>
                <a:schemeClr val="tx1"/>
              </a:solidFill>
              <a:latin typeface="Arial" panose="020B0604020202020204" pitchFamily="34" charset="0"/>
              <a:cs typeface="Arial" panose="020B0604020202020204" pitchFamily="34" charset="0"/>
            </a:endParaRPr>
          </a:p>
        </p:txBody>
      </p:sp>
      <p:sp>
        <p:nvSpPr>
          <p:cNvPr id="3" name="Inhaltsplatzhalt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de-DE" noProof="0"/>
              <a:t>Mastertextformat bearbeiten</a:t>
            </a:r>
          </a:p>
          <a:p>
            <a:pPr lvl="1"/>
            <a:r>
              <a:rPr lang="de-DE" noProof="0"/>
              <a:t>Zweite Ebene</a:t>
            </a:r>
          </a:p>
          <a:p>
            <a:pPr lvl="2"/>
            <a:r>
              <a:rPr lang="de-DE" noProof="0"/>
              <a:t>Dritte Ebene</a:t>
            </a:r>
          </a:p>
          <a:p>
            <a:pPr lvl="3"/>
            <a:r>
              <a:rPr lang="de-DE" noProof="0"/>
              <a:t>Vierte Ebene</a:t>
            </a:r>
          </a:p>
          <a:p>
            <a:pPr lvl="4"/>
            <a:r>
              <a:rPr lang="de-DE" noProof="0"/>
              <a:t>Fünfte Ebene</a:t>
            </a:r>
            <a:endParaRPr lang="en-GB" noProof="0" dirty="0"/>
          </a:p>
        </p:txBody>
      </p:sp>
      <p:pic>
        <p:nvPicPr>
          <p:cNvPr id="9" name="Grafik 8"/>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485924" y="6485511"/>
            <a:ext cx="840360" cy="254013"/>
          </a:xfrm>
          <a:prstGeom prst="rect">
            <a:avLst/>
          </a:prstGeom>
        </p:spPr>
      </p:pic>
      <p:cxnSp>
        <p:nvCxnSpPr>
          <p:cNvPr id="7" name="Gerade Verbindung 6"/>
          <p:cNvCxnSpPr/>
          <p:nvPr userDrawn="1"/>
        </p:nvCxnSpPr>
        <p:spPr>
          <a:xfrm>
            <a:off x="0" y="971453"/>
            <a:ext cx="12192000" cy="0"/>
          </a:xfrm>
          <a:prstGeom prst="line">
            <a:avLst/>
          </a:prstGeom>
          <a:ln w="12700">
            <a:solidFill>
              <a:srgbClr val="003366"/>
            </a:solidFill>
          </a:ln>
          <a:effectLst/>
        </p:spPr>
        <p:style>
          <a:lnRef idx="2">
            <a:schemeClr val="accent1"/>
          </a:lnRef>
          <a:fillRef idx="0">
            <a:schemeClr val="accent1"/>
          </a:fillRef>
          <a:effectRef idx="1">
            <a:schemeClr val="accent1"/>
          </a:effectRef>
          <a:fontRef idx="minor">
            <a:schemeClr val="tx1"/>
          </a:fontRef>
        </p:style>
      </p:cxnSp>
      <p:sp>
        <p:nvSpPr>
          <p:cNvPr id="4" name="Datumsplatzhalter 3"/>
          <p:cNvSpPr>
            <a:spLocks noGrp="1"/>
          </p:cNvSpPr>
          <p:nvPr>
            <p:ph type="dt" sz="half" idx="10"/>
          </p:nvPr>
        </p:nvSpPr>
        <p:spPr>
          <a:xfrm>
            <a:off x="10304047" y="6573259"/>
            <a:ext cx="634789" cy="153888"/>
          </a:xfrm>
        </p:spPr>
        <p:txBody>
          <a:bodyPr/>
          <a:lstStyle>
            <a:lvl1pPr>
              <a:defRPr>
                <a:latin typeface="Arial" panose="020B0604020202020204" pitchFamily="34" charset="0"/>
                <a:cs typeface="Arial" panose="020B0604020202020204" pitchFamily="34" charset="0"/>
              </a:defRPr>
            </a:lvl1pPr>
          </a:lstStyle>
          <a:p>
            <a:fld id="{B3E07332-38B6-41B2-81EE-18FB39B43C71}" type="datetime1">
              <a:rPr lang="en-GB" smtClean="0"/>
              <a:pPr/>
              <a:t>18/06/2020</a:t>
            </a:fld>
            <a:endParaRPr lang="en-GB" dirty="0"/>
          </a:p>
        </p:txBody>
      </p:sp>
      <p:sp>
        <p:nvSpPr>
          <p:cNvPr id="5" name="Fußzeilenplatzhalter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en-GB"/>
              <a:t>Presentation title, date, author</a:t>
            </a:r>
            <a:endParaRPr lang="en-GB" dirty="0"/>
          </a:p>
        </p:txBody>
      </p:sp>
      <p:sp>
        <p:nvSpPr>
          <p:cNvPr id="6" name="Foliennummernplatzhalter 5"/>
          <p:cNvSpPr>
            <a:spLocks noGrp="1"/>
          </p:cNvSpPr>
          <p:nvPr>
            <p:ph type="sldNum" sz="quarter" idx="12"/>
          </p:nvPr>
        </p:nvSpPr>
        <p:spPr>
          <a:xfrm>
            <a:off x="11544807" y="6573259"/>
            <a:ext cx="157095" cy="153888"/>
          </a:xfrm>
        </p:spPr>
        <p:txBody>
          <a:bodyPr/>
          <a:lstStyle>
            <a:lvl1pPr>
              <a:defRPr>
                <a:latin typeface="Arial" panose="020B0604020202020204" pitchFamily="34" charset="0"/>
                <a:cs typeface="Arial" panose="020B0604020202020204" pitchFamily="34" charset="0"/>
              </a:defRPr>
            </a:lvl1pPr>
          </a:lstStyle>
          <a:p>
            <a:fld id="{143B55C4-4F5A-416B-997D-6CE47EB0A945}" type="slidenum">
              <a:rPr lang="en-GB" smtClean="0"/>
              <a:pPr/>
              <a:t>‹#›</a:t>
            </a:fld>
            <a:endParaRPr lang="en-GB" dirty="0"/>
          </a:p>
        </p:txBody>
      </p:sp>
      <p:sp>
        <p:nvSpPr>
          <p:cNvPr id="8" name="Titel 7"/>
          <p:cNvSpPr>
            <a:spLocks noGrp="1"/>
          </p:cNvSpPr>
          <p:nvPr>
            <p:ph type="title"/>
          </p:nvPr>
        </p:nvSpPr>
        <p:spPr>
          <a:xfrm>
            <a:off x="490100" y="104585"/>
            <a:ext cx="11211800" cy="553999"/>
          </a:xfrm>
        </p:spPr>
        <p:txBody>
          <a:bodyPr/>
          <a:lstStyle>
            <a:lvl1pPr>
              <a:defRPr sz="3600">
                <a:latin typeface="Arial" panose="020B0604020202020204" pitchFamily="34" charset="0"/>
                <a:cs typeface="Arial" panose="020B0604020202020204" pitchFamily="34" charset="0"/>
              </a:defRPr>
            </a:lvl1pPr>
          </a:lstStyle>
          <a:p>
            <a:r>
              <a:rPr lang="de-DE" noProof="0"/>
              <a:t>Mastertitelformat bearbeiten</a:t>
            </a:r>
            <a:endParaRPr lang="en-GB" noProof="0" dirty="0"/>
          </a:p>
        </p:txBody>
      </p:sp>
    </p:spTree>
    <p:extLst>
      <p:ext uri="{BB962C8B-B14F-4D97-AF65-F5344CB8AC3E}">
        <p14:creationId xmlns:p14="http://schemas.microsoft.com/office/powerpoint/2010/main" val="26718834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Stand-alone">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74E185D7-72A7-4578-96CD-5EF608923CBF}" type="datetime1">
              <a:rPr lang="en-GB" noProof="0" smtClean="0"/>
              <a:t>18/06/2020</a:t>
            </a:fld>
            <a:endParaRPr lang="en-GB" noProof="0" dirty="0"/>
          </a:p>
        </p:txBody>
      </p:sp>
      <p:sp>
        <p:nvSpPr>
          <p:cNvPr id="5" name="Fußzeilenplatzhalter 4"/>
          <p:cNvSpPr>
            <a:spLocks noGrp="1"/>
          </p:cNvSpPr>
          <p:nvPr>
            <p:ph type="ftr" sz="quarter" idx="11"/>
          </p:nvPr>
        </p:nvSpPr>
        <p:spPr/>
        <p:txBody>
          <a:bodyPr/>
          <a:lstStyle/>
          <a:p>
            <a:r>
              <a:rPr lang="en-GB" noProof="0" dirty="0"/>
              <a:t>Presentation title, date, author</a:t>
            </a:r>
          </a:p>
        </p:txBody>
      </p:sp>
      <p:sp>
        <p:nvSpPr>
          <p:cNvPr id="6" name="Foliennummernplatzhalter 5"/>
          <p:cNvSpPr>
            <a:spLocks noGrp="1"/>
          </p:cNvSpPr>
          <p:nvPr>
            <p:ph type="sldNum" sz="quarter" idx="12"/>
          </p:nvPr>
        </p:nvSpPr>
        <p:spPr/>
        <p:txBody>
          <a:bodyPr/>
          <a:lstStyle/>
          <a:p>
            <a:fld id="{143B55C4-4F5A-416B-997D-6CE47EB0A945}" type="slidenum">
              <a:rPr lang="en-GB" noProof="0" smtClean="0"/>
              <a:t>‹#›</a:t>
            </a:fld>
            <a:endParaRPr lang="en-GB" noProof="0" dirty="0"/>
          </a:p>
        </p:txBody>
      </p:sp>
      <p:cxnSp>
        <p:nvCxnSpPr>
          <p:cNvPr id="7" name="Gerade Verbindung 6"/>
          <p:cNvCxnSpPr/>
          <p:nvPr userDrawn="1"/>
        </p:nvCxnSpPr>
        <p:spPr>
          <a:xfrm>
            <a:off x="0" y="971453"/>
            <a:ext cx="12192000" cy="0"/>
          </a:xfrm>
          <a:prstGeom prst="line">
            <a:avLst/>
          </a:prstGeom>
          <a:ln w="12700">
            <a:solidFill>
              <a:srgbClr val="003366"/>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494458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3.xml><?xml version="1.0" encoding="utf-8"?>
<p:sldLayout xmlns:a="http://schemas.openxmlformats.org/drawingml/2006/main" xmlns:r="http://schemas.openxmlformats.org/officeDocument/2006/relationships" xmlns:p="http://schemas.openxmlformats.org/presentationml/2006/main" userDrawn="1">
  <p:cSld name="Titel 36pt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90100" y="2"/>
            <a:ext cx="11211800" cy="971452"/>
          </a:xfrm>
        </p:spPr>
        <p:txBody>
          <a:bodyPr anchor="ctr">
            <a:noAutofit/>
          </a:bodyPr>
          <a:lstStyle>
            <a:lvl1pPr>
              <a:defRPr sz="2667">
                <a:solidFill>
                  <a:srgbClr val="003366"/>
                </a:solidFill>
                <a:latin typeface="Arial" panose="020B0604020202020204" pitchFamily="34" charset="0"/>
                <a:cs typeface="Arial" panose="020B0604020202020204" pitchFamily="34" charset="0"/>
              </a:defRPr>
            </a:lvl1pPr>
          </a:lstStyle>
          <a:p>
            <a:r>
              <a:rPr lang="de-DE" noProof="0" dirty="0"/>
              <a:t>Mastertitelformat bearbeiten</a:t>
            </a:r>
            <a:endParaRPr lang="en-GB" noProof="0" dirty="0"/>
          </a:p>
        </p:txBody>
      </p:sp>
      <p:sp>
        <p:nvSpPr>
          <p:cNvPr id="3" name="Inhaltsplatzhalter 2"/>
          <p:cNvSpPr>
            <a:spLocks noGrp="1"/>
          </p:cNvSpPr>
          <p:nvPr>
            <p:ph idx="1"/>
          </p:nvPr>
        </p:nvSpPr>
        <p:spPr/>
        <p:txBody>
          <a:bodyPr/>
          <a:lstStyle>
            <a:lvl1pPr>
              <a:buClr>
                <a:schemeClr val="accent1"/>
              </a:buCl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de-DE" noProof="0" dirty="0"/>
              <a:t>Mastertextformat bearbeiten</a:t>
            </a:r>
          </a:p>
          <a:p>
            <a:pPr lvl="1"/>
            <a:r>
              <a:rPr lang="de-DE" noProof="0" dirty="0"/>
              <a:t>Zweite Ebene</a:t>
            </a:r>
          </a:p>
          <a:p>
            <a:pPr lvl="2"/>
            <a:r>
              <a:rPr lang="de-DE" noProof="0" dirty="0"/>
              <a:t>Dritte Ebene</a:t>
            </a:r>
          </a:p>
          <a:p>
            <a:pPr lvl="3"/>
            <a:r>
              <a:rPr lang="de-DE" noProof="0" dirty="0"/>
              <a:t>Vierte Ebene</a:t>
            </a:r>
          </a:p>
          <a:p>
            <a:pPr lvl="4"/>
            <a:r>
              <a:rPr lang="de-DE" noProof="0" dirty="0"/>
              <a:t>Fünfte Ebene</a:t>
            </a:r>
            <a:endParaRPr lang="en-GB" noProof="0" dirty="0"/>
          </a:p>
        </p:txBody>
      </p:sp>
      <p:sp>
        <p:nvSpPr>
          <p:cNvPr id="6" name="Foliennummernplatzhalter 5"/>
          <p:cNvSpPr>
            <a:spLocks noGrp="1"/>
          </p:cNvSpPr>
          <p:nvPr>
            <p:ph type="sldNum" sz="quarter" idx="12"/>
          </p:nvPr>
        </p:nvSpPr>
        <p:spPr>
          <a:xfrm>
            <a:off x="11554426" y="6588648"/>
            <a:ext cx="147476" cy="143629"/>
          </a:xfrm>
        </p:spPr>
        <p:txBody>
          <a:bodyPr anchor="b"/>
          <a:lstStyle>
            <a:lvl1pPr>
              <a:defRPr sz="933">
                <a:solidFill>
                  <a:schemeClr val="bg1">
                    <a:lumMod val="50000"/>
                  </a:schemeClr>
                </a:solidFill>
                <a:latin typeface="Arial" panose="020B0604020202020204" pitchFamily="34" charset="0"/>
                <a:cs typeface="Arial" panose="020B0604020202020204" pitchFamily="34" charset="0"/>
              </a:defRPr>
            </a:lvl1pPr>
          </a:lstStyle>
          <a:p>
            <a:fld id="{143B55C4-4F5A-416B-997D-6CE47EB0A945}" type="slidenum">
              <a:rPr lang="en-GB" smtClean="0"/>
              <a:pPr/>
              <a:t>‹#›</a:t>
            </a:fld>
            <a:endParaRPr lang="en-GB" dirty="0"/>
          </a:p>
        </p:txBody>
      </p:sp>
      <p:cxnSp>
        <p:nvCxnSpPr>
          <p:cNvPr id="7" name="Gerade Verbindung 6"/>
          <p:cNvCxnSpPr/>
          <p:nvPr userDrawn="1"/>
        </p:nvCxnSpPr>
        <p:spPr>
          <a:xfrm>
            <a:off x="0" y="971453"/>
            <a:ext cx="12192000" cy="0"/>
          </a:xfrm>
          <a:prstGeom prst="line">
            <a:avLst/>
          </a:prstGeom>
          <a:ln w="12700">
            <a:solidFill>
              <a:srgbClr val="003366"/>
            </a:solidFill>
          </a:ln>
          <a:effectLst/>
        </p:spPr>
        <p:style>
          <a:lnRef idx="2">
            <a:schemeClr val="accent1"/>
          </a:lnRef>
          <a:fillRef idx="0">
            <a:schemeClr val="accent1"/>
          </a:fillRef>
          <a:effectRef idx="1">
            <a:schemeClr val="accent1"/>
          </a:effectRef>
          <a:fontRef idx="minor">
            <a:schemeClr val="tx1"/>
          </a:fontRef>
        </p:style>
      </p:cxnSp>
      <p:sp>
        <p:nvSpPr>
          <p:cNvPr id="9" name="Content Placeholder 8"/>
          <p:cNvSpPr>
            <a:spLocks noGrp="1"/>
          </p:cNvSpPr>
          <p:nvPr>
            <p:ph sz="quarter" idx="13" hasCustomPrompt="1"/>
          </p:nvPr>
        </p:nvSpPr>
        <p:spPr>
          <a:xfrm>
            <a:off x="1801286" y="6568130"/>
            <a:ext cx="6913033" cy="164148"/>
          </a:xfrm>
        </p:spPr>
        <p:txBody>
          <a:bodyPr anchor="b"/>
          <a:lstStyle>
            <a:lvl1pPr marL="0" indent="0">
              <a:buNone/>
              <a:defRPr lang="en-GB" sz="933" kern="1200" dirty="0">
                <a:solidFill>
                  <a:schemeClr val="bg1">
                    <a:lumMod val="50000"/>
                  </a:schemeClr>
                </a:solidFill>
                <a:latin typeface="Arial" panose="020B0604020202020204" pitchFamily="34" charset="0"/>
                <a:ea typeface="+mn-ea"/>
                <a:cs typeface="Arial" panose="020B0604020202020204" pitchFamily="34" charset="0"/>
              </a:defRPr>
            </a:lvl1pPr>
          </a:lstStyle>
          <a:p>
            <a:r>
              <a:rPr lang="en-GB" dirty="0"/>
              <a:t>*Notes</a:t>
            </a:r>
          </a:p>
        </p:txBody>
      </p:sp>
    </p:spTree>
    <p:custDataLst>
      <p:tags r:id="rId1"/>
    </p:custDataLst>
    <p:extLst>
      <p:ext uri="{BB962C8B-B14F-4D97-AF65-F5344CB8AC3E}">
        <p14:creationId xmlns:p14="http://schemas.microsoft.com/office/powerpoint/2010/main" val="7127528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PF-ILD Title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27052" y="2231993"/>
            <a:ext cx="11137901" cy="1121125"/>
          </a:xfrm>
        </p:spPr>
        <p:txBody>
          <a:bodyPr>
            <a:normAutofit/>
          </a:bodyPr>
          <a:lstStyle>
            <a:lvl1pPr algn="ctr">
              <a:defRPr sz="3201">
                <a:solidFill>
                  <a:schemeClr val="tx1"/>
                </a:solidFill>
                <a:latin typeface="BISansNEXT" panose="02000503040000020004" pitchFamily="50" charset="0"/>
              </a:defRPr>
            </a:lvl1pPr>
          </a:lstStyle>
          <a:p>
            <a:r>
              <a:rPr lang="en-US" dirty="0"/>
              <a:t>Click to edit Master title style</a:t>
            </a:r>
          </a:p>
        </p:txBody>
      </p:sp>
      <p:sp>
        <p:nvSpPr>
          <p:cNvPr id="5" name="Text Placeholder 4"/>
          <p:cNvSpPr>
            <a:spLocks noGrp="1"/>
          </p:cNvSpPr>
          <p:nvPr>
            <p:ph type="body" sz="quarter" idx="10"/>
          </p:nvPr>
        </p:nvSpPr>
        <p:spPr>
          <a:xfrm>
            <a:off x="527051" y="3475038"/>
            <a:ext cx="11137900" cy="914400"/>
          </a:xfrm>
        </p:spPr>
        <p:txBody>
          <a:bodyPr/>
          <a:lstStyle>
            <a:lvl1pPr marL="0" indent="0" algn="ctr">
              <a:spcAft>
                <a:spcPts val="300"/>
              </a:spcAft>
              <a:buNone/>
              <a:defRPr sz="1800">
                <a:solidFill>
                  <a:schemeClr val="tx1"/>
                </a:solidFill>
                <a:latin typeface="BISansNEXT" panose="02000503040000020004" pitchFamily="50" charset="0"/>
              </a:defRPr>
            </a:lvl1pPr>
            <a:lvl2pPr marL="0" indent="0" algn="ctr">
              <a:spcAft>
                <a:spcPts val="0"/>
              </a:spcAft>
              <a:buNone/>
              <a:defRPr sz="1800"/>
            </a:lvl2pPr>
            <a:lvl3pPr marL="0" indent="0" algn="ctr">
              <a:spcAft>
                <a:spcPts val="0"/>
              </a:spcAft>
              <a:buNone/>
              <a:defRPr sz="1800"/>
            </a:lvl3pPr>
            <a:lvl4pPr marL="0" indent="0" algn="ctr">
              <a:spcAft>
                <a:spcPts val="0"/>
              </a:spcAft>
              <a:buNone/>
              <a:defRPr sz="1800"/>
            </a:lvl4pPr>
            <a:lvl5pPr marL="0" indent="0" algn="ctr">
              <a:spcAft>
                <a:spcPts val="0"/>
              </a:spcAft>
              <a:buNone/>
              <a:defRPr sz="1800"/>
            </a:lvl5pPr>
          </a:lstStyle>
          <a:p>
            <a:pPr lvl="0"/>
            <a:endParaRPr lang="en-US" dirty="0"/>
          </a:p>
        </p:txBody>
      </p:sp>
      <p:grpSp>
        <p:nvGrpSpPr>
          <p:cNvPr id="4" name="Group 3"/>
          <p:cNvGrpSpPr/>
          <p:nvPr userDrawn="1"/>
        </p:nvGrpSpPr>
        <p:grpSpPr>
          <a:xfrm>
            <a:off x="-161925" y="181800"/>
            <a:ext cx="7375656" cy="848082"/>
            <a:chOff x="824381" y="115125"/>
            <a:chExt cx="6389350" cy="848082"/>
          </a:xfrm>
        </p:grpSpPr>
        <p:sp>
          <p:nvSpPr>
            <p:cNvPr id="6" name="Freeform 975"/>
            <p:cNvSpPr>
              <a:spLocks/>
            </p:cNvSpPr>
            <p:nvPr/>
          </p:nvSpPr>
          <p:spPr bwMode="auto">
            <a:xfrm rot="15690947">
              <a:off x="2407381" y="-1360832"/>
              <a:ext cx="336918" cy="3288832"/>
            </a:xfrm>
            <a:custGeom>
              <a:avLst/>
              <a:gdLst>
                <a:gd name="T0" fmla="*/ 19 w 36"/>
                <a:gd name="T1" fmla="*/ 20 h 96"/>
                <a:gd name="T2" fmla="*/ 21 w 36"/>
                <a:gd name="T3" fmla="*/ 23 h 96"/>
                <a:gd name="T4" fmla="*/ 21 w 36"/>
                <a:gd name="T5" fmla="*/ 23 h 96"/>
                <a:gd name="T6" fmla="*/ 21 w 36"/>
                <a:gd name="T7" fmla="*/ 23 h 96"/>
                <a:gd name="T8" fmla="*/ 21 w 36"/>
                <a:gd name="T9" fmla="*/ 23 h 96"/>
                <a:gd name="T10" fmla="*/ 21 w 36"/>
                <a:gd name="T11" fmla="*/ 23 h 96"/>
                <a:gd name="T12" fmla="*/ 21 w 36"/>
                <a:gd name="T13" fmla="*/ 23 h 96"/>
                <a:gd name="T14" fmla="*/ 21 w 36"/>
                <a:gd name="T15" fmla="*/ 23 h 96"/>
                <a:gd name="T16" fmla="*/ 21 w 36"/>
                <a:gd name="T17" fmla="*/ 24 h 96"/>
                <a:gd name="T18" fmla="*/ 21 w 36"/>
                <a:gd name="T19" fmla="*/ 25 h 96"/>
                <a:gd name="T20" fmla="*/ 21 w 36"/>
                <a:gd name="T21" fmla="*/ 30 h 96"/>
                <a:gd name="T22" fmla="*/ 17 w 36"/>
                <a:gd name="T23" fmla="*/ 40 h 96"/>
                <a:gd name="T24" fmla="*/ 9 w 36"/>
                <a:gd name="T25" fmla="*/ 52 h 96"/>
                <a:gd name="T26" fmla="*/ 5 w 36"/>
                <a:gd name="T27" fmla="*/ 60 h 96"/>
                <a:gd name="T28" fmla="*/ 3 w 36"/>
                <a:gd name="T29" fmla="*/ 69 h 96"/>
                <a:gd name="T30" fmla="*/ 4 w 36"/>
                <a:gd name="T31" fmla="*/ 74 h 96"/>
                <a:gd name="T32" fmla="*/ 5 w 36"/>
                <a:gd name="T33" fmla="*/ 78 h 96"/>
                <a:gd name="T34" fmla="*/ 9 w 36"/>
                <a:gd name="T35" fmla="*/ 86 h 96"/>
                <a:gd name="T36" fmla="*/ 21 w 36"/>
                <a:gd name="T37" fmla="*/ 96 h 96"/>
                <a:gd name="T38" fmla="*/ 16 w 36"/>
                <a:gd name="T39" fmla="*/ 82 h 96"/>
                <a:gd name="T40" fmla="*/ 15 w 36"/>
                <a:gd name="T41" fmla="*/ 76 h 96"/>
                <a:gd name="T42" fmla="*/ 15 w 36"/>
                <a:gd name="T43" fmla="*/ 73 h 96"/>
                <a:gd name="T44" fmla="*/ 16 w 36"/>
                <a:gd name="T45" fmla="*/ 70 h 96"/>
                <a:gd name="T46" fmla="*/ 21 w 36"/>
                <a:gd name="T47" fmla="*/ 60 h 96"/>
                <a:gd name="T48" fmla="*/ 30 w 36"/>
                <a:gd name="T49" fmla="*/ 48 h 96"/>
                <a:gd name="T50" fmla="*/ 34 w 36"/>
                <a:gd name="T51" fmla="*/ 40 h 96"/>
                <a:gd name="T52" fmla="*/ 36 w 36"/>
                <a:gd name="T53" fmla="*/ 31 h 96"/>
                <a:gd name="T54" fmla="*/ 33 w 36"/>
                <a:gd name="T55" fmla="*/ 21 h 96"/>
                <a:gd name="T56" fmla="*/ 32 w 36"/>
                <a:gd name="T57" fmla="*/ 18 h 96"/>
                <a:gd name="T58" fmla="*/ 32 w 36"/>
                <a:gd name="T59" fmla="*/ 18 h 96"/>
                <a:gd name="T60" fmla="*/ 31 w 36"/>
                <a:gd name="T61" fmla="*/ 16 h 96"/>
                <a:gd name="T62" fmla="*/ 28 w 36"/>
                <a:gd name="T63" fmla="*/ 13 h 96"/>
                <a:gd name="T64" fmla="*/ 14 w 36"/>
                <a:gd name="T65" fmla="*/ 4 h 96"/>
                <a:gd name="T66" fmla="*/ 0 w 36"/>
                <a:gd name="T67" fmla="*/ 0 h 96"/>
                <a:gd name="T68" fmla="*/ 10 w 36"/>
                <a:gd name="T69" fmla="*/ 10 h 96"/>
                <a:gd name="T70" fmla="*/ 19 w 36"/>
                <a:gd name="T71" fmla="*/ 20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6" h="96">
                  <a:moveTo>
                    <a:pt x="19" y="20"/>
                  </a:moveTo>
                  <a:cubicBezTo>
                    <a:pt x="20" y="21"/>
                    <a:pt x="20" y="22"/>
                    <a:pt x="21" y="23"/>
                  </a:cubicBezTo>
                  <a:cubicBezTo>
                    <a:pt x="21" y="23"/>
                    <a:pt x="21" y="23"/>
                    <a:pt x="21" y="23"/>
                  </a:cubicBezTo>
                  <a:cubicBezTo>
                    <a:pt x="21" y="23"/>
                    <a:pt x="21" y="23"/>
                    <a:pt x="21" y="23"/>
                  </a:cubicBezTo>
                  <a:cubicBezTo>
                    <a:pt x="21" y="23"/>
                    <a:pt x="21" y="23"/>
                    <a:pt x="21" y="23"/>
                  </a:cubicBezTo>
                  <a:cubicBezTo>
                    <a:pt x="21" y="23"/>
                    <a:pt x="21" y="23"/>
                    <a:pt x="21" y="23"/>
                  </a:cubicBezTo>
                  <a:cubicBezTo>
                    <a:pt x="21" y="23"/>
                    <a:pt x="21" y="23"/>
                    <a:pt x="21" y="23"/>
                  </a:cubicBezTo>
                  <a:cubicBezTo>
                    <a:pt x="21" y="23"/>
                    <a:pt x="21" y="23"/>
                    <a:pt x="21" y="23"/>
                  </a:cubicBezTo>
                  <a:cubicBezTo>
                    <a:pt x="21" y="23"/>
                    <a:pt x="21" y="24"/>
                    <a:pt x="21" y="24"/>
                  </a:cubicBezTo>
                  <a:cubicBezTo>
                    <a:pt x="21" y="25"/>
                    <a:pt x="21" y="25"/>
                    <a:pt x="21" y="25"/>
                  </a:cubicBezTo>
                  <a:cubicBezTo>
                    <a:pt x="22" y="27"/>
                    <a:pt x="22" y="28"/>
                    <a:pt x="21" y="30"/>
                  </a:cubicBezTo>
                  <a:cubicBezTo>
                    <a:pt x="21" y="33"/>
                    <a:pt x="19" y="36"/>
                    <a:pt x="17" y="40"/>
                  </a:cubicBezTo>
                  <a:cubicBezTo>
                    <a:pt x="14" y="43"/>
                    <a:pt x="11" y="47"/>
                    <a:pt x="9" y="52"/>
                  </a:cubicBezTo>
                  <a:cubicBezTo>
                    <a:pt x="7" y="54"/>
                    <a:pt x="6" y="57"/>
                    <a:pt x="5" y="60"/>
                  </a:cubicBezTo>
                  <a:cubicBezTo>
                    <a:pt x="4" y="62"/>
                    <a:pt x="3" y="66"/>
                    <a:pt x="3" y="69"/>
                  </a:cubicBezTo>
                  <a:cubicBezTo>
                    <a:pt x="3" y="71"/>
                    <a:pt x="3" y="72"/>
                    <a:pt x="4" y="74"/>
                  </a:cubicBezTo>
                  <a:cubicBezTo>
                    <a:pt x="4" y="75"/>
                    <a:pt x="4" y="77"/>
                    <a:pt x="5" y="78"/>
                  </a:cubicBezTo>
                  <a:cubicBezTo>
                    <a:pt x="6" y="81"/>
                    <a:pt x="7" y="83"/>
                    <a:pt x="9" y="86"/>
                  </a:cubicBezTo>
                  <a:cubicBezTo>
                    <a:pt x="12" y="90"/>
                    <a:pt x="16" y="94"/>
                    <a:pt x="21" y="96"/>
                  </a:cubicBezTo>
                  <a:cubicBezTo>
                    <a:pt x="18" y="91"/>
                    <a:pt x="17" y="87"/>
                    <a:pt x="16" y="82"/>
                  </a:cubicBezTo>
                  <a:cubicBezTo>
                    <a:pt x="16" y="80"/>
                    <a:pt x="15" y="78"/>
                    <a:pt x="15" y="76"/>
                  </a:cubicBezTo>
                  <a:cubicBezTo>
                    <a:pt x="15" y="75"/>
                    <a:pt x="15" y="74"/>
                    <a:pt x="15" y="73"/>
                  </a:cubicBezTo>
                  <a:cubicBezTo>
                    <a:pt x="15" y="72"/>
                    <a:pt x="16" y="71"/>
                    <a:pt x="16" y="70"/>
                  </a:cubicBezTo>
                  <a:cubicBezTo>
                    <a:pt x="17" y="67"/>
                    <a:pt x="19" y="64"/>
                    <a:pt x="21" y="60"/>
                  </a:cubicBezTo>
                  <a:cubicBezTo>
                    <a:pt x="24" y="56"/>
                    <a:pt x="27" y="53"/>
                    <a:pt x="30" y="48"/>
                  </a:cubicBezTo>
                  <a:cubicBezTo>
                    <a:pt x="31" y="46"/>
                    <a:pt x="33" y="43"/>
                    <a:pt x="34" y="40"/>
                  </a:cubicBezTo>
                  <a:cubicBezTo>
                    <a:pt x="35" y="37"/>
                    <a:pt x="36" y="34"/>
                    <a:pt x="36" y="31"/>
                  </a:cubicBezTo>
                  <a:cubicBezTo>
                    <a:pt x="36" y="27"/>
                    <a:pt x="35" y="24"/>
                    <a:pt x="33" y="21"/>
                  </a:cubicBezTo>
                  <a:cubicBezTo>
                    <a:pt x="33" y="20"/>
                    <a:pt x="33" y="19"/>
                    <a:pt x="32" y="18"/>
                  </a:cubicBezTo>
                  <a:cubicBezTo>
                    <a:pt x="32" y="18"/>
                    <a:pt x="32" y="18"/>
                    <a:pt x="32" y="18"/>
                  </a:cubicBezTo>
                  <a:cubicBezTo>
                    <a:pt x="31" y="16"/>
                    <a:pt x="31" y="16"/>
                    <a:pt x="31" y="16"/>
                  </a:cubicBezTo>
                  <a:cubicBezTo>
                    <a:pt x="30" y="15"/>
                    <a:pt x="29" y="14"/>
                    <a:pt x="28" y="13"/>
                  </a:cubicBezTo>
                  <a:cubicBezTo>
                    <a:pt x="24" y="9"/>
                    <a:pt x="19" y="6"/>
                    <a:pt x="14" y="4"/>
                  </a:cubicBezTo>
                  <a:cubicBezTo>
                    <a:pt x="10" y="2"/>
                    <a:pt x="5" y="1"/>
                    <a:pt x="0" y="0"/>
                  </a:cubicBezTo>
                  <a:cubicBezTo>
                    <a:pt x="3" y="3"/>
                    <a:pt x="7" y="6"/>
                    <a:pt x="10" y="10"/>
                  </a:cubicBezTo>
                  <a:cubicBezTo>
                    <a:pt x="14" y="13"/>
                    <a:pt x="17" y="17"/>
                    <a:pt x="19" y="20"/>
                  </a:cubicBezTo>
                  <a:close/>
                </a:path>
              </a:pathLst>
            </a:custGeom>
            <a:gradFill flip="none" rotWithShape="1">
              <a:gsLst>
                <a:gs pos="100000">
                  <a:srgbClr val="003366"/>
                </a:gs>
                <a:gs pos="40000">
                  <a:srgbClr val="0070C0"/>
                </a:gs>
                <a:gs pos="80000">
                  <a:srgbClr val="5AC8D9"/>
                </a:gs>
              </a:gsLst>
              <a:lin ang="5400000" scaled="1"/>
              <a:tileRect/>
            </a:gra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64" tIns="34282" rIns="68564" bIns="34282" numCol="1" anchor="t" anchorCtr="0" compatLnSpc="1">
              <a:prstTxWarp prst="textNoShape">
                <a:avLst/>
              </a:prstTxWarp>
            </a:bodyPr>
            <a:lstStyle/>
            <a:p>
              <a:endParaRPr lang="en-GB" sz="1350"/>
            </a:p>
          </p:txBody>
        </p:sp>
        <p:sp>
          <p:nvSpPr>
            <p:cNvPr id="7" name="Freeform 975"/>
            <p:cNvSpPr>
              <a:spLocks/>
            </p:cNvSpPr>
            <p:nvPr/>
          </p:nvSpPr>
          <p:spPr bwMode="auto">
            <a:xfrm rot="4817912">
              <a:off x="3836082" y="-2414442"/>
              <a:ext cx="433664" cy="6321634"/>
            </a:xfrm>
            <a:custGeom>
              <a:avLst/>
              <a:gdLst>
                <a:gd name="T0" fmla="*/ 19 w 36"/>
                <a:gd name="T1" fmla="*/ 20 h 96"/>
                <a:gd name="T2" fmla="*/ 21 w 36"/>
                <a:gd name="T3" fmla="*/ 23 h 96"/>
                <a:gd name="T4" fmla="*/ 21 w 36"/>
                <a:gd name="T5" fmla="*/ 23 h 96"/>
                <a:gd name="T6" fmla="*/ 21 w 36"/>
                <a:gd name="T7" fmla="*/ 23 h 96"/>
                <a:gd name="T8" fmla="*/ 21 w 36"/>
                <a:gd name="T9" fmla="*/ 23 h 96"/>
                <a:gd name="T10" fmla="*/ 21 w 36"/>
                <a:gd name="T11" fmla="*/ 23 h 96"/>
                <a:gd name="T12" fmla="*/ 21 w 36"/>
                <a:gd name="T13" fmla="*/ 23 h 96"/>
                <a:gd name="T14" fmla="*/ 21 w 36"/>
                <a:gd name="T15" fmla="*/ 23 h 96"/>
                <a:gd name="T16" fmla="*/ 21 w 36"/>
                <a:gd name="T17" fmla="*/ 24 h 96"/>
                <a:gd name="T18" fmla="*/ 21 w 36"/>
                <a:gd name="T19" fmla="*/ 25 h 96"/>
                <a:gd name="T20" fmla="*/ 21 w 36"/>
                <a:gd name="T21" fmla="*/ 30 h 96"/>
                <a:gd name="T22" fmla="*/ 17 w 36"/>
                <a:gd name="T23" fmla="*/ 40 h 96"/>
                <a:gd name="T24" fmla="*/ 9 w 36"/>
                <a:gd name="T25" fmla="*/ 52 h 96"/>
                <a:gd name="T26" fmla="*/ 5 w 36"/>
                <a:gd name="T27" fmla="*/ 60 h 96"/>
                <a:gd name="T28" fmla="*/ 3 w 36"/>
                <a:gd name="T29" fmla="*/ 69 h 96"/>
                <a:gd name="T30" fmla="*/ 4 w 36"/>
                <a:gd name="T31" fmla="*/ 74 h 96"/>
                <a:gd name="T32" fmla="*/ 5 w 36"/>
                <a:gd name="T33" fmla="*/ 78 h 96"/>
                <a:gd name="T34" fmla="*/ 9 w 36"/>
                <a:gd name="T35" fmla="*/ 86 h 96"/>
                <a:gd name="T36" fmla="*/ 21 w 36"/>
                <a:gd name="T37" fmla="*/ 96 h 96"/>
                <a:gd name="T38" fmla="*/ 16 w 36"/>
                <a:gd name="T39" fmla="*/ 82 h 96"/>
                <a:gd name="T40" fmla="*/ 15 w 36"/>
                <a:gd name="T41" fmla="*/ 76 h 96"/>
                <a:gd name="T42" fmla="*/ 15 w 36"/>
                <a:gd name="T43" fmla="*/ 73 h 96"/>
                <a:gd name="T44" fmla="*/ 16 w 36"/>
                <a:gd name="T45" fmla="*/ 70 h 96"/>
                <a:gd name="T46" fmla="*/ 21 w 36"/>
                <a:gd name="T47" fmla="*/ 60 h 96"/>
                <a:gd name="T48" fmla="*/ 30 w 36"/>
                <a:gd name="T49" fmla="*/ 48 h 96"/>
                <a:gd name="T50" fmla="*/ 34 w 36"/>
                <a:gd name="T51" fmla="*/ 40 h 96"/>
                <a:gd name="T52" fmla="*/ 36 w 36"/>
                <a:gd name="T53" fmla="*/ 31 h 96"/>
                <a:gd name="T54" fmla="*/ 33 w 36"/>
                <a:gd name="T55" fmla="*/ 21 h 96"/>
                <a:gd name="T56" fmla="*/ 32 w 36"/>
                <a:gd name="T57" fmla="*/ 18 h 96"/>
                <a:gd name="T58" fmla="*/ 32 w 36"/>
                <a:gd name="T59" fmla="*/ 18 h 96"/>
                <a:gd name="T60" fmla="*/ 31 w 36"/>
                <a:gd name="T61" fmla="*/ 16 h 96"/>
                <a:gd name="T62" fmla="*/ 28 w 36"/>
                <a:gd name="T63" fmla="*/ 13 h 96"/>
                <a:gd name="T64" fmla="*/ 14 w 36"/>
                <a:gd name="T65" fmla="*/ 4 h 96"/>
                <a:gd name="T66" fmla="*/ 0 w 36"/>
                <a:gd name="T67" fmla="*/ 0 h 96"/>
                <a:gd name="T68" fmla="*/ 10 w 36"/>
                <a:gd name="T69" fmla="*/ 10 h 96"/>
                <a:gd name="T70" fmla="*/ 19 w 36"/>
                <a:gd name="T71" fmla="*/ 20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6" h="96">
                  <a:moveTo>
                    <a:pt x="19" y="20"/>
                  </a:moveTo>
                  <a:cubicBezTo>
                    <a:pt x="20" y="21"/>
                    <a:pt x="20" y="22"/>
                    <a:pt x="21" y="23"/>
                  </a:cubicBezTo>
                  <a:cubicBezTo>
                    <a:pt x="21" y="23"/>
                    <a:pt x="21" y="23"/>
                    <a:pt x="21" y="23"/>
                  </a:cubicBezTo>
                  <a:cubicBezTo>
                    <a:pt x="21" y="23"/>
                    <a:pt x="21" y="23"/>
                    <a:pt x="21" y="23"/>
                  </a:cubicBezTo>
                  <a:cubicBezTo>
                    <a:pt x="21" y="23"/>
                    <a:pt x="21" y="23"/>
                    <a:pt x="21" y="23"/>
                  </a:cubicBezTo>
                  <a:cubicBezTo>
                    <a:pt x="21" y="23"/>
                    <a:pt x="21" y="23"/>
                    <a:pt x="21" y="23"/>
                  </a:cubicBezTo>
                  <a:cubicBezTo>
                    <a:pt x="21" y="23"/>
                    <a:pt x="21" y="23"/>
                    <a:pt x="21" y="23"/>
                  </a:cubicBezTo>
                  <a:cubicBezTo>
                    <a:pt x="21" y="23"/>
                    <a:pt x="21" y="23"/>
                    <a:pt x="21" y="23"/>
                  </a:cubicBezTo>
                  <a:cubicBezTo>
                    <a:pt x="21" y="23"/>
                    <a:pt x="21" y="24"/>
                    <a:pt x="21" y="24"/>
                  </a:cubicBezTo>
                  <a:cubicBezTo>
                    <a:pt x="21" y="25"/>
                    <a:pt x="21" y="25"/>
                    <a:pt x="21" y="25"/>
                  </a:cubicBezTo>
                  <a:cubicBezTo>
                    <a:pt x="22" y="27"/>
                    <a:pt x="22" y="28"/>
                    <a:pt x="21" y="30"/>
                  </a:cubicBezTo>
                  <a:cubicBezTo>
                    <a:pt x="21" y="33"/>
                    <a:pt x="19" y="36"/>
                    <a:pt x="17" y="40"/>
                  </a:cubicBezTo>
                  <a:cubicBezTo>
                    <a:pt x="14" y="43"/>
                    <a:pt x="11" y="47"/>
                    <a:pt x="9" y="52"/>
                  </a:cubicBezTo>
                  <a:cubicBezTo>
                    <a:pt x="7" y="54"/>
                    <a:pt x="6" y="57"/>
                    <a:pt x="5" y="60"/>
                  </a:cubicBezTo>
                  <a:cubicBezTo>
                    <a:pt x="4" y="62"/>
                    <a:pt x="3" y="66"/>
                    <a:pt x="3" y="69"/>
                  </a:cubicBezTo>
                  <a:cubicBezTo>
                    <a:pt x="3" y="71"/>
                    <a:pt x="3" y="72"/>
                    <a:pt x="4" y="74"/>
                  </a:cubicBezTo>
                  <a:cubicBezTo>
                    <a:pt x="4" y="75"/>
                    <a:pt x="4" y="77"/>
                    <a:pt x="5" y="78"/>
                  </a:cubicBezTo>
                  <a:cubicBezTo>
                    <a:pt x="6" y="81"/>
                    <a:pt x="7" y="83"/>
                    <a:pt x="9" y="86"/>
                  </a:cubicBezTo>
                  <a:cubicBezTo>
                    <a:pt x="12" y="90"/>
                    <a:pt x="16" y="94"/>
                    <a:pt x="21" y="96"/>
                  </a:cubicBezTo>
                  <a:cubicBezTo>
                    <a:pt x="18" y="91"/>
                    <a:pt x="17" y="87"/>
                    <a:pt x="16" y="82"/>
                  </a:cubicBezTo>
                  <a:cubicBezTo>
                    <a:pt x="16" y="80"/>
                    <a:pt x="15" y="78"/>
                    <a:pt x="15" y="76"/>
                  </a:cubicBezTo>
                  <a:cubicBezTo>
                    <a:pt x="15" y="75"/>
                    <a:pt x="15" y="74"/>
                    <a:pt x="15" y="73"/>
                  </a:cubicBezTo>
                  <a:cubicBezTo>
                    <a:pt x="15" y="72"/>
                    <a:pt x="16" y="71"/>
                    <a:pt x="16" y="70"/>
                  </a:cubicBezTo>
                  <a:cubicBezTo>
                    <a:pt x="17" y="67"/>
                    <a:pt x="19" y="64"/>
                    <a:pt x="21" y="60"/>
                  </a:cubicBezTo>
                  <a:cubicBezTo>
                    <a:pt x="24" y="56"/>
                    <a:pt x="27" y="53"/>
                    <a:pt x="30" y="48"/>
                  </a:cubicBezTo>
                  <a:cubicBezTo>
                    <a:pt x="31" y="46"/>
                    <a:pt x="33" y="43"/>
                    <a:pt x="34" y="40"/>
                  </a:cubicBezTo>
                  <a:cubicBezTo>
                    <a:pt x="35" y="37"/>
                    <a:pt x="36" y="34"/>
                    <a:pt x="36" y="31"/>
                  </a:cubicBezTo>
                  <a:cubicBezTo>
                    <a:pt x="36" y="27"/>
                    <a:pt x="35" y="24"/>
                    <a:pt x="33" y="21"/>
                  </a:cubicBezTo>
                  <a:cubicBezTo>
                    <a:pt x="33" y="20"/>
                    <a:pt x="33" y="19"/>
                    <a:pt x="32" y="18"/>
                  </a:cubicBezTo>
                  <a:cubicBezTo>
                    <a:pt x="32" y="18"/>
                    <a:pt x="32" y="18"/>
                    <a:pt x="32" y="18"/>
                  </a:cubicBezTo>
                  <a:cubicBezTo>
                    <a:pt x="31" y="16"/>
                    <a:pt x="31" y="16"/>
                    <a:pt x="31" y="16"/>
                  </a:cubicBezTo>
                  <a:cubicBezTo>
                    <a:pt x="30" y="15"/>
                    <a:pt x="29" y="14"/>
                    <a:pt x="28" y="13"/>
                  </a:cubicBezTo>
                  <a:cubicBezTo>
                    <a:pt x="24" y="9"/>
                    <a:pt x="19" y="6"/>
                    <a:pt x="14" y="4"/>
                  </a:cubicBezTo>
                  <a:cubicBezTo>
                    <a:pt x="10" y="2"/>
                    <a:pt x="5" y="1"/>
                    <a:pt x="0" y="0"/>
                  </a:cubicBezTo>
                  <a:cubicBezTo>
                    <a:pt x="3" y="3"/>
                    <a:pt x="7" y="6"/>
                    <a:pt x="10" y="10"/>
                  </a:cubicBezTo>
                  <a:cubicBezTo>
                    <a:pt x="14" y="13"/>
                    <a:pt x="17" y="17"/>
                    <a:pt x="19" y="20"/>
                  </a:cubicBezTo>
                  <a:close/>
                </a:path>
              </a:pathLst>
            </a:custGeom>
            <a:gradFill flip="none" rotWithShape="1">
              <a:gsLst>
                <a:gs pos="100000">
                  <a:srgbClr val="003366"/>
                </a:gs>
                <a:gs pos="40000">
                  <a:srgbClr val="0070C0"/>
                </a:gs>
                <a:gs pos="80000">
                  <a:srgbClr val="5AC8D9"/>
                </a:gs>
              </a:gsLst>
              <a:lin ang="5400000" scaled="1"/>
              <a:tileRect/>
            </a:gra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64" tIns="34282" rIns="68564" bIns="34282" numCol="1" anchor="t" anchorCtr="0" compatLnSpc="1">
              <a:prstTxWarp prst="textNoShape">
                <a:avLst/>
              </a:prstTxWarp>
            </a:bodyPr>
            <a:lstStyle/>
            <a:p>
              <a:endParaRPr lang="en-GB" sz="1350"/>
            </a:p>
          </p:txBody>
        </p:sp>
        <p:sp>
          <p:nvSpPr>
            <p:cNvPr id="8" name="Freeform 975"/>
            <p:cNvSpPr>
              <a:spLocks/>
            </p:cNvSpPr>
            <p:nvPr/>
          </p:nvSpPr>
          <p:spPr bwMode="auto">
            <a:xfrm rot="4866898">
              <a:off x="2892210" y="-1657584"/>
              <a:ext cx="336918" cy="4301327"/>
            </a:xfrm>
            <a:custGeom>
              <a:avLst/>
              <a:gdLst>
                <a:gd name="T0" fmla="*/ 19 w 36"/>
                <a:gd name="T1" fmla="*/ 20 h 96"/>
                <a:gd name="T2" fmla="*/ 21 w 36"/>
                <a:gd name="T3" fmla="*/ 23 h 96"/>
                <a:gd name="T4" fmla="*/ 21 w 36"/>
                <a:gd name="T5" fmla="*/ 23 h 96"/>
                <a:gd name="T6" fmla="*/ 21 w 36"/>
                <a:gd name="T7" fmla="*/ 23 h 96"/>
                <a:gd name="T8" fmla="*/ 21 w 36"/>
                <a:gd name="T9" fmla="*/ 23 h 96"/>
                <a:gd name="T10" fmla="*/ 21 w 36"/>
                <a:gd name="T11" fmla="*/ 23 h 96"/>
                <a:gd name="T12" fmla="*/ 21 w 36"/>
                <a:gd name="T13" fmla="*/ 23 h 96"/>
                <a:gd name="T14" fmla="*/ 21 w 36"/>
                <a:gd name="T15" fmla="*/ 23 h 96"/>
                <a:gd name="T16" fmla="*/ 21 w 36"/>
                <a:gd name="T17" fmla="*/ 24 h 96"/>
                <a:gd name="T18" fmla="*/ 21 w 36"/>
                <a:gd name="T19" fmla="*/ 25 h 96"/>
                <a:gd name="T20" fmla="*/ 21 w 36"/>
                <a:gd name="T21" fmla="*/ 30 h 96"/>
                <a:gd name="T22" fmla="*/ 17 w 36"/>
                <a:gd name="T23" fmla="*/ 40 h 96"/>
                <a:gd name="T24" fmla="*/ 9 w 36"/>
                <a:gd name="T25" fmla="*/ 52 h 96"/>
                <a:gd name="T26" fmla="*/ 5 w 36"/>
                <a:gd name="T27" fmla="*/ 60 h 96"/>
                <a:gd name="T28" fmla="*/ 3 w 36"/>
                <a:gd name="T29" fmla="*/ 69 h 96"/>
                <a:gd name="T30" fmla="*/ 4 w 36"/>
                <a:gd name="T31" fmla="*/ 74 h 96"/>
                <a:gd name="T32" fmla="*/ 5 w 36"/>
                <a:gd name="T33" fmla="*/ 78 h 96"/>
                <a:gd name="T34" fmla="*/ 9 w 36"/>
                <a:gd name="T35" fmla="*/ 86 h 96"/>
                <a:gd name="T36" fmla="*/ 21 w 36"/>
                <a:gd name="T37" fmla="*/ 96 h 96"/>
                <a:gd name="T38" fmla="*/ 16 w 36"/>
                <a:gd name="T39" fmla="*/ 82 h 96"/>
                <a:gd name="T40" fmla="*/ 15 w 36"/>
                <a:gd name="T41" fmla="*/ 76 h 96"/>
                <a:gd name="T42" fmla="*/ 15 w 36"/>
                <a:gd name="T43" fmla="*/ 73 h 96"/>
                <a:gd name="T44" fmla="*/ 16 w 36"/>
                <a:gd name="T45" fmla="*/ 70 h 96"/>
                <a:gd name="T46" fmla="*/ 21 w 36"/>
                <a:gd name="T47" fmla="*/ 60 h 96"/>
                <a:gd name="T48" fmla="*/ 30 w 36"/>
                <a:gd name="T49" fmla="*/ 48 h 96"/>
                <a:gd name="T50" fmla="*/ 34 w 36"/>
                <a:gd name="T51" fmla="*/ 40 h 96"/>
                <a:gd name="T52" fmla="*/ 36 w 36"/>
                <a:gd name="T53" fmla="*/ 31 h 96"/>
                <a:gd name="T54" fmla="*/ 33 w 36"/>
                <a:gd name="T55" fmla="*/ 21 h 96"/>
                <a:gd name="T56" fmla="*/ 32 w 36"/>
                <a:gd name="T57" fmla="*/ 18 h 96"/>
                <a:gd name="T58" fmla="*/ 32 w 36"/>
                <a:gd name="T59" fmla="*/ 18 h 96"/>
                <a:gd name="T60" fmla="*/ 31 w 36"/>
                <a:gd name="T61" fmla="*/ 16 h 96"/>
                <a:gd name="T62" fmla="*/ 28 w 36"/>
                <a:gd name="T63" fmla="*/ 13 h 96"/>
                <a:gd name="T64" fmla="*/ 14 w 36"/>
                <a:gd name="T65" fmla="*/ 4 h 96"/>
                <a:gd name="T66" fmla="*/ 0 w 36"/>
                <a:gd name="T67" fmla="*/ 0 h 96"/>
                <a:gd name="T68" fmla="*/ 10 w 36"/>
                <a:gd name="T69" fmla="*/ 10 h 96"/>
                <a:gd name="T70" fmla="*/ 19 w 36"/>
                <a:gd name="T71" fmla="*/ 20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6" h="96">
                  <a:moveTo>
                    <a:pt x="19" y="20"/>
                  </a:moveTo>
                  <a:cubicBezTo>
                    <a:pt x="20" y="21"/>
                    <a:pt x="20" y="22"/>
                    <a:pt x="21" y="23"/>
                  </a:cubicBezTo>
                  <a:cubicBezTo>
                    <a:pt x="21" y="23"/>
                    <a:pt x="21" y="23"/>
                    <a:pt x="21" y="23"/>
                  </a:cubicBezTo>
                  <a:cubicBezTo>
                    <a:pt x="21" y="23"/>
                    <a:pt x="21" y="23"/>
                    <a:pt x="21" y="23"/>
                  </a:cubicBezTo>
                  <a:cubicBezTo>
                    <a:pt x="21" y="23"/>
                    <a:pt x="21" y="23"/>
                    <a:pt x="21" y="23"/>
                  </a:cubicBezTo>
                  <a:cubicBezTo>
                    <a:pt x="21" y="23"/>
                    <a:pt x="21" y="23"/>
                    <a:pt x="21" y="23"/>
                  </a:cubicBezTo>
                  <a:cubicBezTo>
                    <a:pt x="21" y="23"/>
                    <a:pt x="21" y="23"/>
                    <a:pt x="21" y="23"/>
                  </a:cubicBezTo>
                  <a:cubicBezTo>
                    <a:pt x="21" y="23"/>
                    <a:pt x="21" y="23"/>
                    <a:pt x="21" y="23"/>
                  </a:cubicBezTo>
                  <a:cubicBezTo>
                    <a:pt x="21" y="23"/>
                    <a:pt x="21" y="24"/>
                    <a:pt x="21" y="24"/>
                  </a:cubicBezTo>
                  <a:cubicBezTo>
                    <a:pt x="21" y="25"/>
                    <a:pt x="21" y="25"/>
                    <a:pt x="21" y="25"/>
                  </a:cubicBezTo>
                  <a:cubicBezTo>
                    <a:pt x="22" y="27"/>
                    <a:pt x="22" y="28"/>
                    <a:pt x="21" y="30"/>
                  </a:cubicBezTo>
                  <a:cubicBezTo>
                    <a:pt x="21" y="33"/>
                    <a:pt x="19" y="36"/>
                    <a:pt x="17" y="40"/>
                  </a:cubicBezTo>
                  <a:cubicBezTo>
                    <a:pt x="14" y="43"/>
                    <a:pt x="11" y="47"/>
                    <a:pt x="9" y="52"/>
                  </a:cubicBezTo>
                  <a:cubicBezTo>
                    <a:pt x="7" y="54"/>
                    <a:pt x="6" y="57"/>
                    <a:pt x="5" y="60"/>
                  </a:cubicBezTo>
                  <a:cubicBezTo>
                    <a:pt x="4" y="62"/>
                    <a:pt x="3" y="66"/>
                    <a:pt x="3" y="69"/>
                  </a:cubicBezTo>
                  <a:cubicBezTo>
                    <a:pt x="3" y="71"/>
                    <a:pt x="3" y="72"/>
                    <a:pt x="4" y="74"/>
                  </a:cubicBezTo>
                  <a:cubicBezTo>
                    <a:pt x="4" y="75"/>
                    <a:pt x="4" y="77"/>
                    <a:pt x="5" y="78"/>
                  </a:cubicBezTo>
                  <a:cubicBezTo>
                    <a:pt x="6" y="81"/>
                    <a:pt x="7" y="83"/>
                    <a:pt x="9" y="86"/>
                  </a:cubicBezTo>
                  <a:cubicBezTo>
                    <a:pt x="12" y="90"/>
                    <a:pt x="16" y="94"/>
                    <a:pt x="21" y="96"/>
                  </a:cubicBezTo>
                  <a:cubicBezTo>
                    <a:pt x="18" y="91"/>
                    <a:pt x="17" y="87"/>
                    <a:pt x="16" y="82"/>
                  </a:cubicBezTo>
                  <a:cubicBezTo>
                    <a:pt x="16" y="80"/>
                    <a:pt x="15" y="78"/>
                    <a:pt x="15" y="76"/>
                  </a:cubicBezTo>
                  <a:cubicBezTo>
                    <a:pt x="15" y="75"/>
                    <a:pt x="15" y="74"/>
                    <a:pt x="15" y="73"/>
                  </a:cubicBezTo>
                  <a:cubicBezTo>
                    <a:pt x="15" y="72"/>
                    <a:pt x="16" y="71"/>
                    <a:pt x="16" y="70"/>
                  </a:cubicBezTo>
                  <a:cubicBezTo>
                    <a:pt x="17" y="67"/>
                    <a:pt x="19" y="64"/>
                    <a:pt x="21" y="60"/>
                  </a:cubicBezTo>
                  <a:cubicBezTo>
                    <a:pt x="24" y="56"/>
                    <a:pt x="27" y="53"/>
                    <a:pt x="30" y="48"/>
                  </a:cubicBezTo>
                  <a:cubicBezTo>
                    <a:pt x="31" y="46"/>
                    <a:pt x="33" y="43"/>
                    <a:pt x="34" y="40"/>
                  </a:cubicBezTo>
                  <a:cubicBezTo>
                    <a:pt x="35" y="37"/>
                    <a:pt x="36" y="34"/>
                    <a:pt x="36" y="31"/>
                  </a:cubicBezTo>
                  <a:cubicBezTo>
                    <a:pt x="36" y="27"/>
                    <a:pt x="35" y="24"/>
                    <a:pt x="33" y="21"/>
                  </a:cubicBezTo>
                  <a:cubicBezTo>
                    <a:pt x="33" y="20"/>
                    <a:pt x="33" y="19"/>
                    <a:pt x="32" y="18"/>
                  </a:cubicBezTo>
                  <a:cubicBezTo>
                    <a:pt x="32" y="18"/>
                    <a:pt x="32" y="18"/>
                    <a:pt x="32" y="18"/>
                  </a:cubicBezTo>
                  <a:cubicBezTo>
                    <a:pt x="31" y="16"/>
                    <a:pt x="31" y="16"/>
                    <a:pt x="31" y="16"/>
                  </a:cubicBezTo>
                  <a:cubicBezTo>
                    <a:pt x="30" y="15"/>
                    <a:pt x="29" y="14"/>
                    <a:pt x="28" y="13"/>
                  </a:cubicBezTo>
                  <a:cubicBezTo>
                    <a:pt x="24" y="9"/>
                    <a:pt x="19" y="6"/>
                    <a:pt x="14" y="4"/>
                  </a:cubicBezTo>
                  <a:cubicBezTo>
                    <a:pt x="10" y="2"/>
                    <a:pt x="5" y="1"/>
                    <a:pt x="0" y="0"/>
                  </a:cubicBezTo>
                  <a:cubicBezTo>
                    <a:pt x="3" y="3"/>
                    <a:pt x="7" y="6"/>
                    <a:pt x="10" y="10"/>
                  </a:cubicBezTo>
                  <a:cubicBezTo>
                    <a:pt x="14" y="13"/>
                    <a:pt x="17" y="17"/>
                    <a:pt x="19" y="20"/>
                  </a:cubicBezTo>
                  <a:close/>
                </a:path>
              </a:pathLst>
            </a:custGeom>
            <a:gradFill flip="none" rotWithShape="1">
              <a:gsLst>
                <a:gs pos="100000">
                  <a:srgbClr val="003366"/>
                </a:gs>
                <a:gs pos="40000">
                  <a:srgbClr val="0070C0"/>
                </a:gs>
                <a:gs pos="80000">
                  <a:srgbClr val="5AC8D9"/>
                </a:gs>
              </a:gsLst>
              <a:lin ang="5400000" scaled="1"/>
              <a:tileRect/>
            </a:gra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64" tIns="34282" rIns="68564" bIns="34282" numCol="1" anchor="t" anchorCtr="0" compatLnSpc="1">
              <a:prstTxWarp prst="textNoShape">
                <a:avLst/>
              </a:prstTxWarp>
            </a:bodyPr>
            <a:lstStyle/>
            <a:p>
              <a:endParaRPr lang="en-GB" sz="1350"/>
            </a:p>
          </p:txBody>
        </p:sp>
        <p:sp>
          <p:nvSpPr>
            <p:cNvPr id="9" name="Freeform 975"/>
            <p:cNvSpPr>
              <a:spLocks/>
            </p:cNvSpPr>
            <p:nvPr/>
          </p:nvSpPr>
          <p:spPr bwMode="auto">
            <a:xfrm rot="15397803">
              <a:off x="3325293" y="-2033441"/>
              <a:ext cx="433664" cy="5435488"/>
            </a:xfrm>
            <a:custGeom>
              <a:avLst/>
              <a:gdLst>
                <a:gd name="T0" fmla="*/ 19 w 36"/>
                <a:gd name="T1" fmla="*/ 20 h 96"/>
                <a:gd name="T2" fmla="*/ 21 w 36"/>
                <a:gd name="T3" fmla="*/ 23 h 96"/>
                <a:gd name="T4" fmla="*/ 21 w 36"/>
                <a:gd name="T5" fmla="*/ 23 h 96"/>
                <a:gd name="T6" fmla="*/ 21 w 36"/>
                <a:gd name="T7" fmla="*/ 23 h 96"/>
                <a:gd name="T8" fmla="*/ 21 w 36"/>
                <a:gd name="T9" fmla="*/ 23 h 96"/>
                <a:gd name="T10" fmla="*/ 21 w 36"/>
                <a:gd name="T11" fmla="*/ 23 h 96"/>
                <a:gd name="T12" fmla="*/ 21 w 36"/>
                <a:gd name="T13" fmla="*/ 23 h 96"/>
                <a:gd name="T14" fmla="*/ 21 w 36"/>
                <a:gd name="T15" fmla="*/ 23 h 96"/>
                <a:gd name="T16" fmla="*/ 21 w 36"/>
                <a:gd name="T17" fmla="*/ 24 h 96"/>
                <a:gd name="T18" fmla="*/ 21 w 36"/>
                <a:gd name="T19" fmla="*/ 25 h 96"/>
                <a:gd name="T20" fmla="*/ 21 w 36"/>
                <a:gd name="T21" fmla="*/ 30 h 96"/>
                <a:gd name="T22" fmla="*/ 17 w 36"/>
                <a:gd name="T23" fmla="*/ 40 h 96"/>
                <a:gd name="T24" fmla="*/ 9 w 36"/>
                <a:gd name="T25" fmla="*/ 52 h 96"/>
                <a:gd name="T26" fmla="*/ 5 w 36"/>
                <a:gd name="T27" fmla="*/ 60 h 96"/>
                <a:gd name="T28" fmla="*/ 3 w 36"/>
                <a:gd name="T29" fmla="*/ 69 h 96"/>
                <a:gd name="T30" fmla="*/ 4 w 36"/>
                <a:gd name="T31" fmla="*/ 74 h 96"/>
                <a:gd name="T32" fmla="*/ 5 w 36"/>
                <a:gd name="T33" fmla="*/ 78 h 96"/>
                <a:gd name="T34" fmla="*/ 9 w 36"/>
                <a:gd name="T35" fmla="*/ 86 h 96"/>
                <a:gd name="T36" fmla="*/ 21 w 36"/>
                <a:gd name="T37" fmla="*/ 96 h 96"/>
                <a:gd name="T38" fmla="*/ 16 w 36"/>
                <a:gd name="T39" fmla="*/ 82 h 96"/>
                <a:gd name="T40" fmla="*/ 15 w 36"/>
                <a:gd name="T41" fmla="*/ 76 h 96"/>
                <a:gd name="T42" fmla="*/ 15 w 36"/>
                <a:gd name="T43" fmla="*/ 73 h 96"/>
                <a:gd name="T44" fmla="*/ 16 w 36"/>
                <a:gd name="T45" fmla="*/ 70 h 96"/>
                <a:gd name="T46" fmla="*/ 21 w 36"/>
                <a:gd name="T47" fmla="*/ 60 h 96"/>
                <a:gd name="T48" fmla="*/ 30 w 36"/>
                <a:gd name="T49" fmla="*/ 48 h 96"/>
                <a:gd name="T50" fmla="*/ 34 w 36"/>
                <a:gd name="T51" fmla="*/ 40 h 96"/>
                <a:gd name="T52" fmla="*/ 36 w 36"/>
                <a:gd name="T53" fmla="*/ 31 h 96"/>
                <a:gd name="T54" fmla="*/ 33 w 36"/>
                <a:gd name="T55" fmla="*/ 21 h 96"/>
                <a:gd name="T56" fmla="*/ 32 w 36"/>
                <a:gd name="T57" fmla="*/ 18 h 96"/>
                <a:gd name="T58" fmla="*/ 32 w 36"/>
                <a:gd name="T59" fmla="*/ 18 h 96"/>
                <a:gd name="T60" fmla="*/ 31 w 36"/>
                <a:gd name="T61" fmla="*/ 16 h 96"/>
                <a:gd name="T62" fmla="*/ 28 w 36"/>
                <a:gd name="T63" fmla="*/ 13 h 96"/>
                <a:gd name="T64" fmla="*/ 14 w 36"/>
                <a:gd name="T65" fmla="*/ 4 h 96"/>
                <a:gd name="T66" fmla="*/ 0 w 36"/>
                <a:gd name="T67" fmla="*/ 0 h 96"/>
                <a:gd name="T68" fmla="*/ 10 w 36"/>
                <a:gd name="T69" fmla="*/ 10 h 96"/>
                <a:gd name="T70" fmla="*/ 19 w 36"/>
                <a:gd name="T71" fmla="*/ 20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6" h="96">
                  <a:moveTo>
                    <a:pt x="19" y="20"/>
                  </a:moveTo>
                  <a:cubicBezTo>
                    <a:pt x="20" y="21"/>
                    <a:pt x="20" y="22"/>
                    <a:pt x="21" y="23"/>
                  </a:cubicBezTo>
                  <a:cubicBezTo>
                    <a:pt x="21" y="23"/>
                    <a:pt x="21" y="23"/>
                    <a:pt x="21" y="23"/>
                  </a:cubicBezTo>
                  <a:cubicBezTo>
                    <a:pt x="21" y="23"/>
                    <a:pt x="21" y="23"/>
                    <a:pt x="21" y="23"/>
                  </a:cubicBezTo>
                  <a:cubicBezTo>
                    <a:pt x="21" y="23"/>
                    <a:pt x="21" y="23"/>
                    <a:pt x="21" y="23"/>
                  </a:cubicBezTo>
                  <a:cubicBezTo>
                    <a:pt x="21" y="23"/>
                    <a:pt x="21" y="23"/>
                    <a:pt x="21" y="23"/>
                  </a:cubicBezTo>
                  <a:cubicBezTo>
                    <a:pt x="21" y="23"/>
                    <a:pt x="21" y="23"/>
                    <a:pt x="21" y="23"/>
                  </a:cubicBezTo>
                  <a:cubicBezTo>
                    <a:pt x="21" y="23"/>
                    <a:pt x="21" y="23"/>
                    <a:pt x="21" y="23"/>
                  </a:cubicBezTo>
                  <a:cubicBezTo>
                    <a:pt x="21" y="23"/>
                    <a:pt x="21" y="24"/>
                    <a:pt x="21" y="24"/>
                  </a:cubicBezTo>
                  <a:cubicBezTo>
                    <a:pt x="21" y="25"/>
                    <a:pt x="21" y="25"/>
                    <a:pt x="21" y="25"/>
                  </a:cubicBezTo>
                  <a:cubicBezTo>
                    <a:pt x="22" y="27"/>
                    <a:pt x="22" y="28"/>
                    <a:pt x="21" y="30"/>
                  </a:cubicBezTo>
                  <a:cubicBezTo>
                    <a:pt x="21" y="33"/>
                    <a:pt x="19" y="36"/>
                    <a:pt x="17" y="40"/>
                  </a:cubicBezTo>
                  <a:cubicBezTo>
                    <a:pt x="14" y="43"/>
                    <a:pt x="11" y="47"/>
                    <a:pt x="9" y="52"/>
                  </a:cubicBezTo>
                  <a:cubicBezTo>
                    <a:pt x="7" y="54"/>
                    <a:pt x="6" y="57"/>
                    <a:pt x="5" y="60"/>
                  </a:cubicBezTo>
                  <a:cubicBezTo>
                    <a:pt x="4" y="62"/>
                    <a:pt x="3" y="66"/>
                    <a:pt x="3" y="69"/>
                  </a:cubicBezTo>
                  <a:cubicBezTo>
                    <a:pt x="3" y="71"/>
                    <a:pt x="3" y="72"/>
                    <a:pt x="4" y="74"/>
                  </a:cubicBezTo>
                  <a:cubicBezTo>
                    <a:pt x="4" y="75"/>
                    <a:pt x="4" y="77"/>
                    <a:pt x="5" y="78"/>
                  </a:cubicBezTo>
                  <a:cubicBezTo>
                    <a:pt x="6" y="81"/>
                    <a:pt x="7" y="83"/>
                    <a:pt x="9" y="86"/>
                  </a:cubicBezTo>
                  <a:cubicBezTo>
                    <a:pt x="12" y="90"/>
                    <a:pt x="16" y="94"/>
                    <a:pt x="21" y="96"/>
                  </a:cubicBezTo>
                  <a:cubicBezTo>
                    <a:pt x="18" y="91"/>
                    <a:pt x="17" y="87"/>
                    <a:pt x="16" y="82"/>
                  </a:cubicBezTo>
                  <a:cubicBezTo>
                    <a:pt x="16" y="80"/>
                    <a:pt x="15" y="78"/>
                    <a:pt x="15" y="76"/>
                  </a:cubicBezTo>
                  <a:cubicBezTo>
                    <a:pt x="15" y="75"/>
                    <a:pt x="15" y="74"/>
                    <a:pt x="15" y="73"/>
                  </a:cubicBezTo>
                  <a:cubicBezTo>
                    <a:pt x="15" y="72"/>
                    <a:pt x="16" y="71"/>
                    <a:pt x="16" y="70"/>
                  </a:cubicBezTo>
                  <a:cubicBezTo>
                    <a:pt x="17" y="67"/>
                    <a:pt x="19" y="64"/>
                    <a:pt x="21" y="60"/>
                  </a:cubicBezTo>
                  <a:cubicBezTo>
                    <a:pt x="24" y="56"/>
                    <a:pt x="27" y="53"/>
                    <a:pt x="30" y="48"/>
                  </a:cubicBezTo>
                  <a:cubicBezTo>
                    <a:pt x="31" y="46"/>
                    <a:pt x="33" y="43"/>
                    <a:pt x="34" y="40"/>
                  </a:cubicBezTo>
                  <a:cubicBezTo>
                    <a:pt x="35" y="37"/>
                    <a:pt x="36" y="34"/>
                    <a:pt x="36" y="31"/>
                  </a:cubicBezTo>
                  <a:cubicBezTo>
                    <a:pt x="36" y="27"/>
                    <a:pt x="35" y="24"/>
                    <a:pt x="33" y="21"/>
                  </a:cubicBezTo>
                  <a:cubicBezTo>
                    <a:pt x="33" y="20"/>
                    <a:pt x="33" y="19"/>
                    <a:pt x="32" y="18"/>
                  </a:cubicBezTo>
                  <a:cubicBezTo>
                    <a:pt x="32" y="18"/>
                    <a:pt x="32" y="18"/>
                    <a:pt x="32" y="18"/>
                  </a:cubicBezTo>
                  <a:cubicBezTo>
                    <a:pt x="31" y="16"/>
                    <a:pt x="31" y="16"/>
                    <a:pt x="31" y="16"/>
                  </a:cubicBezTo>
                  <a:cubicBezTo>
                    <a:pt x="30" y="15"/>
                    <a:pt x="29" y="14"/>
                    <a:pt x="28" y="13"/>
                  </a:cubicBezTo>
                  <a:cubicBezTo>
                    <a:pt x="24" y="9"/>
                    <a:pt x="19" y="6"/>
                    <a:pt x="14" y="4"/>
                  </a:cubicBezTo>
                  <a:cubicBezTo>
                    <a:pt x="10" y="2"/>
                    <a:pt x="5" y="1"/>
                    <a:pt x="0" y="0"/>
                  </a:cubicBezTo>
                  <a:cubicBezTo>
                    <a:pt x="3" y="3"/>
                    <a:pt x="7" y="6"/>
                    <a:pt x="10" y="10"/>
                  </a:cubicBezTo>
                  <a:cubicBezTo>
                    <a:pt x="14" y="13"/>
                    <a:pt x="17" y="17"/>
                    <a:pt x="19" y="20"/>
                  </a:cubicBezTo>
                  <a:close/>
                </a:path>
              </a:pathLst>
            </a:custGeom>
            <a:gradFill flip="none" rotWithShape="1">
              <a:gsLst>
                <a:gs pos="100000">
                  <a:srgbClr val="003366"/>
                </a:gs>
                <a:gs pos="40000">
                  <a:srgbClr val="0070C0"/>
                </a:gs>
                <a:gs pos="80000">
                  <a:srgbClr val="5AC8D9"/>
                </a:gs>
              </a:gsLst>
              <a:lin ang="5400000" scaled="1"/>
              <a:tileRect/>
            </a:gra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64" tIns="34282" rIns="68564" bIns="34282" numCol="1" anchor="t" anchorCtr="0" compatLnSpc="1">
              <a:prstTxWarp prst="textNoShape">
                <a:avLst/>
              </a:prstTxWarp>
            </a:bodyPr>
            <a:lstStyle/>
            <a:p>
              <a:endParaRPr lang="en-GB" sz="1350"/>
            </a:p>
          </p:txBody>
        </p:sp>
      </p:grpSp>
      <p:sp>
        <p:nvSpPr>
          <p:cNvPr id="10" name="Freeform 975"/>
          <p:cNvSpPr>
            <a:spLocks/>
          </p:cNvSpPr>
          <p:nvPr userDrawn="1"/>
        </p:nvSpPr>
        <p:spPr bwMode="auto">
          <a:xfrm rot="16200000">
            <a:off x="5913218" y="581749"/>
            <a:ext cx="365565" cy="12192001"/>
          </a:xfrm>
          <a:custGeom>
            <a:avLst/>
            <a:gdLst>
              <a:gd name="T0" fmla="*/ 19 w 36"/>
              <a:gd name="T1" fmla="*/ 20 h 96"/>
              <a:gd name="T2" fmla="*/ 21 w 36"/>
              <a:gd name="T3" fmla="*/ 23 h 96"/>
              <a:gd name="T4" fmla="*/ 21 w 36"/>
              <a:gd name="T5" fmla="*/ 23 h 96"/>
              <a:gd name="T6" fmla="*/ 21 w 36"/>
              <a:gd name="T7" fmla="*/ 23 h 96"/>
              <a:gd name="T8" fmla="*/ 21 w 36"/>
              <a:gd name="T9" fmla="*/ 23 h 96"/>
              <a:gd name="T10" fmla="*/ 21 w 36"/>
              <a:gd name="T11" fmla="*/ 23 h 96"/>
              <a:gd name="T12" fmla="*/ 21 w 36"/>
              <a:gd name="T13" fmla="*/ 23 h 96"/>
              <a:gd name="T14" fmla="*/ 21 w 36"/>
              <a:gd name="T15" fmla="*/ 23 h 96"/>
              <a:gd name="T16" fmla="*/ 21 w 36"/>
              <a:gd name="T17" fmla="*/ 24 h 96"/>
              <a:gd name="T18" fmla="*/ 21 w 36"/>
              <a:gd name="T19" fmla="*/ 25 h 96"/>
              <a:gd name="T20" fmla="*/ 21 w 36"/>
              <a:gd name="T21" fmla="*/ 30 h 96"/>
              <a:gd name="T22" fmla="*/ 17 w 36"/>
              <a:gd name="T23" fmla="*/ 40 h 96"/>
              <a:gd name="T24" fmla="*/ 9 w 36"/>
              <a:gd name="T25" fmla="*/ 52 h 96"/>
              <a:gd name="T26" fmla="*/ 5 w 36"/>
              <a:gd name="T27" fmla="*/ 60 h 96"/>
              <a:gd name="T28" fmla="*/ 3 w 36"/>
              <a:gd name="T29" fmla="*/ 69 h 96"/>
              <a:gd name="T30" fmla="*/ 4 w 36"/>
              <a:gd name="T31" fmla="*/ 74 h 96"/>
              <a:gd name="T32" fmla="*/ 5 w 36"/>
              <a:gd name="T33" fmla="*/ 78 h 96"/>
              <a:gd name="T34" fmla="*/ 9 w 36"/>
              <a:gd name="T35" fmla="*/ 86 h 96"/>
              <a:gd name="T36" fmla="*/ 21 w 36"/>
              <a:gd name="T37" fmla="*/ 96 h 96"/>
              <a:gd name="T38" fmla="*/ 16 w 36"/>
              <a:gd name="T39" fmla="*/ 82 h 96"/>
              <a:gd name="T40" fmla="*/ 15 w 36"/>
              <a:gd name="T41" fmla="*/ 76 h 96"/>
              <a:gd name="T42" fmla="*/ 15 w 36"/>
              <a:gd name="T43" fmla="*/ 73 h 96"/>
              <a:gd name="T44" fmla="*/ 16 w 36"/>
              <a:gd name="T45" fmla="*/ 70 h 96"/>
              <a:gd name="T46" fmla="*/ 21 w 36"/>
              <a:gd name="T47" fmla="*/ 60 h 96"/>
              <a:gd name="T48" fmla="*/ 30 w 36"/>
              <a:gd name="T49" fmla="*/ 48 h 96"/>
              <a:gd name="T50" fmla="*/ 34 w 36"/>
              <a:gd name="T51" fmla="*/ 40 h 96"/>
              <a:gd name="T52" fmla="*/ 36 w 36"/>
              <a:gd name="T53" fmla="*/ 31 h 96"/>
              <a:gd name="T54" fmla="*/ 33 w 36"/>
              <a:gd name="T55" fmla="*/ 21 h 96"/>
              <a:gd name="T56" fmla="*/ 32 w 36"/>
              <a:gd name="T57" fmla="*/ 18 h 96"/>
              <a:gd name="T58" fmla="*/ 32 w 36"/>
              <a:gd name="T59" fmla="*/ 18 h 96"/>
              <a:gd name="T60" fmla="*/ 31 w 36"/>
              <a:gd name="T61" fmla="*/ 16 h 96"/>
              <a:gd name="T62" fmla="*/ 28 w 36"/>
              <a:gd name="T63" fmla="*/ 13 h 96"/>
              <a:gd name="T64" fmla="*/ 14 w 36"/>
              <a:gd name="T65" fmla="*/ 4 h 96"/>
              <a:gd name="T66" fmla="*/ 0 w 36"/>
              <a:gd name="T67" fmla="*/ 0 h 96"/>
              <a:gd name="T68" fmla="*/ 10 w 36"/>
              <a:gd name="T69" fmla="*/ 10 h 96"/>
              <a:gd name="T70" fmla="*/ 19 w 36"/>
              <a:gd name="T71" fmla="*/ 20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6" h="96">
                <a:moveTo>
                  <a:pt x="19" y="20"/>
                </a:moveTo>
                <a:cubicBezTo>
                  <a:pt x="20" y="21"/>
                  <a:pt x="20" y="22"/>
                  <a:pt x="21" y="23"/>
                </a:cubicBezTo>
                <a:cubicBezTo>
                  <a:pt x="21" y="23"/>
                  <a:pt x="21" y="23"/>
                  <a:pt x="21" y="23"/>
                </a:cubicBezTo>
                <a:cubicBezTo>
                  <a:pt x="21" y="23"/>
                  <a:pt x="21" y="23"/>
                  <a:pt x="21" y="23"/>
                </a:cubicBezTo>
                <a:cubicBezTo>
                  <a:pt x="21" y="23"/>
                  <a:pt x="21" y="23"/>
                  <a:pt x="21" y="23"/>
                </a:cubicBezTo>
                <a:cubicBezTo>
                  <a:pt x="21" y="23"/>
                  <a:pt x="21" y="23"/>
                  <a:pt x="21" y="23"/>
                </a:cubicBezTo>
                <a:cubicBezTo>
                  <a:pt x="21" y="23"/>
                  <a:pt x="21" y="23"/>
                  <a:pt x="21" y="23"/>
                </a:cubicBezTo>
                <a:cubicBezTo>
                  <a:pt x="21" y="23"/>
                  <a:pt x="21" y="23"/>
                  <a:pt x="21" y="23"/>
                </a:cubicBezTo>
                <a:cubicBezTo>
                  <a:pt x="21" y="23"/>
                  <a:pt x="21" y="24"/>
                  <a:pt x="21" y="24"/>
                </a:cubicBezTo>
                <a:cubicBezTo>
                  <a:pt x="21" y="25"/>
                  <a:pt x="21" y="25"/>
                  <a:pt x="21" y="25"/>
                </a:cubicBezTo>
                <a:cubicBezTo>
                  <a:pt x="22" y="27"/>
                  <a:pt x="22" y="28"/>
                  <a:pt x="21" y="30"/>
                </a:cubicBezTo>
                <a:cubicBezTo>
                  <a:pt x="21" y="33"/>
                  <a:pt x="19" y="36"/>
                  <a:pt x="17" y="40"/>
                </a:cubicBezTo>
                <a:cubicBezTo>
                  <a:pt x="14" y="43"/>
                  <a:pt x="11" y="47"/>
                  <a:pt x="9" y="52"/>
                </a:cubicBezTo>
                <a:cubicBezTo>
                  <a:pt x="7" y="54"/>
                  <a:pt x="6" y="57"/>
                  <a:pt x="5" y="60"/>
                </a:cubicBezTo>
                <a:cubicBezTo>
                  <a:pt x="4" y="62"/>
                  <a:pt x="3" y="66"/>
                  <a:pt x="3" y="69"/>
                </a:cubicBezTo>
                <a:cubicBezTo>
                  <a:pt x="3" y="71"/>
                  <a:pt x="3" y="72"/>
                  <a:pt x="4" y="74"/>
                </a:cubicBezTo>
                <a:cubicBezTo>
                  <a:pt x="4" y="75"/>
                  <a:pt x="4" y="77"/>
                  <a:pt x="5" y="78"/>
                </a:cubicBezTo>
                <a:cubicBezTo>
                  <a:pt x="6" y="81"/>
                  <a:pt x="7" y="83"/>
                  <a:pt x="9" y="86"/>
                </a:cubicBezTo>
                <a:cubicBezTo>
                  <a:pt x="12" y="90"/>
                  <a:pt x="16" y="94"/>
                  <a:pt x="21" y="96"/>
                </a:cubicBezTo>
                <a:cubicBezTo>
                  <a:pt x="18" y="91"/>
                  <a:pt x="17" y="87"/>
                  <a:pt x="16" y="82"/>
                </a:cubicBezTo>
                <a:cubicBezTo>
                  <a:pt x="16" y="80"/>
                  <a:pt x="15" y="78"/>
                  <a:pt x="15" y="76"/>
                </a:cubicBezTo>
                <a:cubicBezTo>
                  <a:pt x="15" y="75"/>
                  <a:pt x="15" y="74"/>
                  <a:pt x="15" y="73"/>
                </a:cubicBezTo>
                <a:cubicBezTo>
                  <a:pt x="15" y="72"/>
                  <a:pt x="16" y="71"/>
                  <a:pt x="16" y="70"/>
                </a:cubicBezTo>
                <a:cubicBezTo>
                  <a:pt x="17" y="67"/>
                  <a:pt x="19" y="64"/>
                  <a:pt x="21" y="60"/>
                </a:cubicBezTo>
                <a:cubicBezTo>
                  <a:pt x="24" y="56"/>
                  <a:pt x="27" y="53"/>
                  <a:pt x="30" y="48"/>
                </a:cubicBezTo>
                <a:cubicBezTo>
                  <a:pt x="31" y="46"/>
                  <a:pt x="33" y="43"/>
                  <a:pt x="34" y="40"/>
                </a:cubicBezTo>
                <a:cubicBezTo>
                  <a:pt x="35" y="37"/>
                  <a:pt x="36" y="34"/>
                  <a:pt x="36" y="31"/>
                </a:cubicBezTo>
                <a:cubicBezTo>
                  <a:pt x="36" y="27"/>
                  <a:pt x="35" y="24"/>
                  <a:pt x="33" y="21"/>
                </a:cubicBezTo>
                <a:cubicBezTo>
                  <a:pt x="33" y="20"/>
                  <a:pt x="33" y="19"/>
                  <a:pt x="32" y="18"/>
                </a:cubicBezTo>
                <a:cubicBezTo>
                  <a:pt x="32" y="18"/>
                  <a:pt x="32" y="18"/>
                  <a:pt x="32" y="18"/>
                </a:cubicBezTo>
                <a:cubicBezTo>
                  <a:pt x="31" y="16"/>
                  <a:pt x="31" y="16"/>
                  <a:pt x="31" y="16"/>
                </a:cubicBezTo>
                <a:cubicBezTo>
                  <a:pt x="30" y="15"/>
                  <a:pt x="29" y="14"/>
                  <a:pt x="28" y="13"/>
                </a:cubicBezTo>
                <a:cubicBezTo>
                  <a:pt x="24" y="9"/>
                  <a:pt x="19" y="6"/>
                  <a:pt x="14" y="4"/>
                </a:cubicBezTo>
                <a:cubicBezTo>
                  <a:pt x="10" y="2"/>
                  <a:pt x="5" y="1"/>
                  <a:pt x="0" y="0"/>
                </a:cubicBezTo>
                <a:cubicBezTo>
                  <a:pt x="3" y="3"/>
                  <a:pt x="7" y="6"/>
                  <a:pt x="10" y="10"/>
                </a:cubicBezTo>
                <a:cubicBezTo>
                  <a:pt x="14" y="13"/>
                  <a:pt x="17" y="17"/>
                  <a:pt x="19" y="20"/>
                </a:cubicBezTo>
                <a:close/>
              </a:path>
            </a:pathLst>
          </a:custGeom>
          <a:gradFill flip="none" rotWithShape="1">
            <a:gsLst>
              <a:gs pos="60000">
                <a:srgbClr val="0070C0"/>
              </a:gs>
              <a:gs pos="0">
                <a:srgbClr val="003366"/>
              </a:gs>
              <a:gs pos="20000">
                <a:srgbClr val="5AC8D9"/>
              </a:gs>
            </a:gsLst>
            <a:lin ang="5400000" scaled="1"/>
            <a:tileRect/>
          </a:gra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64" tIns="34282" rIns="68564" bIns="34282" numCol="1" anchor="t" anchorCtr="0" compatLnSpc="1">
            <a:prstTxWarp prst="textNoShape">
              <a:avLst/>
            </a:prstTxWarp>
          </a:bodyPr>
          <a:lstStyle/>
          <a:p>
            <a:endParaRPr lang="en-GB" sz="1350" dirty="0"/>
          </a:p>
        </p:txBody>
      </p:sp>
    </p:spTree>
    <p:extLst>
      <p:ext uri="{BB962C8B-B14F-4D97-AF65-F5344CB8AC3E}">
        <p14:creationId xmlns:p14="http://schemas.microsoft.com/office/powerpoint/2010/main" val="370047840"/>
      </p:ext>
    </p:extLst>
  </p:cSld>
  <p:clrMapOvr>
    <a:masterClrMapping/>
  </p:clrMapOvr>
  <p:transition spd="med"/>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PF-ILD Title and Content">
    <p:spTree>
      <p:nvGrpSpPr>
        <p:cNvPr id="1" name=""/>
        <p:cNvGrpSpPr/>
        <p:nvPr/>
      </p:nvGrpSpPr>
      <p:grpSpPr>
        <a:xfrm>
          <a:off x="0" y="0"/>
          <a:ext cx="0" cy="0"/>
          <a:chOff x="0" y="0"/>
          <a:chExt cx="0" cy="0"/>
        </a:xfrm>
      </p:grpSpPr>
      <p:sp>
        <p:nvSpPr>
          <p:cNvPr id="7" name="Freeform 975"/>
          <p:cNvSpPr>
            <a:spLocks/>
          </p:cNvSpPr>
          <p:nvPr userDrawn="1"/>
        </p:nvSpPr>
        <p:spPr bwMode="auto">
          <a:xfrm rot="16200000">
            <a:off x="6001907" y="-5010454"/>
            <a:ext cx="159607" cy="12220579"/>
          </a:xfrm>
          <a:custGeom>
            <a:avLst/>
            <a:gdLst>
              <a:gd name="T0" fmla="*/ 19 w 36"/>
              <a:gd name="T1" fmla="*/ 20 h 96"/>
              <a:gd name="T2" fmla="*/ 21 w 36"/>
              <a:gd name="T3" fmla="*/ 23 h 96"/>
              <a:gd name="T4" fmla="*/ 21 w 36"/>
              <a:gd name="T5" fmla="*/ 23 h 96"/>
              <a:gd name="T6" fmla="*/ 21 w 36"/>
              <a:gd name="T7" fmla="*/ 23 h 96"/>
              <a:gd name="T8" fmla="*/ 21 w 36"/>
              <a:gd name="T9" fmla="*/ 23 h 96"/>
              <a:gd name="T10" fmla="*/ 21 w 36"/>
              <a:gd name="T11" fmla="*/ 23 h 96"/>
              <a:gd name="T12" fmla="*/ 21 w 36"/>
              <a:gd name="T13" fmla="*/ 23 h 96"/>
              <a:gd name="T14" fmla="*/ 21 w 36"/>
              <a:gd name="T15" fmla="*/ 23 h 96"/>
              <a:gd name="T16" fmla="*/ 21 w 36"/>
              <a:gd name="T17" fmla="*/ 24 h 96"/>
              <a:gd name="T18" fmla="*/ 21 w 36"/>
              <a:gd name="T19" fmla="*/ 25 h 96"/>
              <a:gd name="T20" fmla="*/ 21 w 36"/>
              <a:gd name="T21" fmla="*/ 30 h 96"/>
              <a:gd name="T22" fmla="*/ 17 w 36"/>
              <a:gd name="T23" fmla="*/ 40 h 96"/>
              <a:gd name="T24" fmla="*/ 9 w 36"/>
              <a:gd name="T25" fmla="*/ 52 h 96"/>
              <a:gd name="T26" fmla="*/ 5 w 36"/>
              <a:gd name="T27" fmla="*/ 60 h 96"/>
              <a:gd name="T28" fmla="*/ 3 w 36"/>
              <a:gd name="T29" fmla="*/ 69 h 96"/>
              <a:gd name="T30" fmla="*/ 4 w 36"/>
              <a:gd name="T31" fmla="*/ 74 h 96"/>
              <a:gd name="T32" fmla="*/ 5 w 36"/>
              <a:gd name="T33" fmla="*/ 78 h 96"/>
              <a:gd name="T34" fmla="*/ 9 w 36"/>
              <a:gd name="T35" fmla="*/ 86 h 96"/>
              <a:gd name="T36" fmla="*/ 21 w 36"/>
              <a:gd name="T37" fmla="*/ 96 h 96"/>
              <a:gd name="T38" fmla="*/ 16 w 36"/>
              <a:gd name="T39" fmla="*/ 82 h 96"/>
              <a:gd name="T40" fmla="*/ 15 w 36"/>
              <a:gd name="T41" fmla="*/ 76 h 96"/>
              <a:gd name="T42" fmla="*/ 15 w 36"/>
              <a:gd name="T43" fmla="*/ 73 h 96"/>
              <a:gd name="T44" fmla="*/ 16 w 36"/>
              <a:gd name="T45" fmla="*/ 70 h 96"/>
              <a:gd name="T46" fmla="*/ 21 w 36"/>
              <a:gd name="T47" fmla="*/ 60 h 96"/>
              <a:gd name="T48" fmla="*/ 30 w 36"/>
              <a:gd name="T49" fmla="*/ 48 h 96"/>
              <a:gd name="T50" fmla="*/ 34 w 36"/>
              <a:gd name="T51" fmla="*/ 40 h 96"/>
              <a:gd name="T52" fmla="*/ 36 w 36"/>
              <a:gd name="T53" fmla="*/ 31 h 96"/>
              <a:gd name="T54" fmla="*/ 33 w 36"/>
              <a:gd name="T55" fmla="*/ 21 h 96"/>
              <a:gd name="T56" fmla="*/ 32 w 36"/>
              <a:gd name="T57" fmla="*/ 18 h 96"/>
              <a:gd name="T58" fmla="*/ 32 w 36"/>
              <a:gd name="T59" fmla="*/ 18 h 96"/>
              <a:gd name="T60" fmla="*/ 31 w 36"/>
              <a:gd name="T61" fmla="*/ 16 h 96"/>
              <a:gd name="T62" fmla="*/ 28 w 36"/>
              <a:gd name="T63" fmla="*/ 13 h 96"/>
              <a:gd name="T64" fmla="*/ 14 w 36"/>
              <a:gd name="T65" fmla="*/ 4 h 96"/>
              <a:gd name="T66" fmla="*/ 0 w 36"/>
              <a:gd name="T67" fmla="*/ 0 h 96"/>
              <a:gd name="T68" fmla="*/ 10 w 36"/>
              <a:gd name="T69" fmla="*/ 10 h 96"/>
              <a:gd name="T70" fmla="*/ 19 w 36"/>
              <a:gd name="T71" fmla="*/ 20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6" h="96">
                <a:moveTo>
                  <a:pt x="19" y="20"/>
                </a:moveTo>
                <a:cubicBezTo>
                  <a:pt x="20" y="21"/>
                  <a:pt x="20" y="22"/>
                  <a:pt x="21" y="23"/>
                </a:cubicBezTo>
                <a:cubicBezTo>
                  <a:pt x="21" y="23"/>
                  <a:pt x="21" y="23"/>
                  <a:pt x="21" y="23"/>
                </a:cubicBezTo>
                <a:cubicBezTo>
                  <a:pt x="21" y="23"/>
                  <a:pt x="21" y="23"/>
                  <a:pt x="21" y="23"/>
                </a:cubicBezTo>
                <a:cubicBezTo>
                  <a:pt x="21" y="23"/>
                  <a:pt x="21" y="23"/>
                  <a:pt x="21" y="23"/>
                </a:cubicBezTo>
                <a:cubicBezTo>
                  <a:pt x="21" y="23"/>
                  <a:pt x="21" y="23"/>
                  <a:pt x="21" y="23"/>
                </a:cubicBezTo>
                <a:cubicBezTo>
                  <a:pt x="21" y="23"/>
                  <a:pt x="21" y="23"/>
                  <a:pt x="21" y="23"/>
                </a:cubicBezTo>
                <a:cubicBezTo>
                  <a:pt x="21" y="23"/>
                  <a:pt x="21" y="23"/>
                  <a:pt x="21" y="23"/>
                </a:cubicBezTo>
                <a:cubicBezTo>
                  <a:pt x="21" y="23"/>
                  <a:pt x="21" y="24"/>
                  <a:pt x="21" y="24"/>
                </a:cubicBezTo>
                <a:cubicBezTo>
                  <a:pt x="21" y="25"/>
                  <a:pt x="21" y="25"/>
                  <a:pt x="21" y="25"/>
                </a:cubicBezTo>
                <a:cubicBezTo>
                  <a:pt x="22" y="27"/>
                  <a:pt x="22" y="28"/>
                  <a:pt x="21" y="30"/>
                </a:cubicBezTo>
                <a:cubicBezTo>
                  <a:pt x="21" y="33"/>
                  <a:pt x="19" y="36"/>
                  <a:pt x="17" y="40"/>
                </a:cubicBezTo>
                <a:cubicBezTo>
                  <a:pt x="14" y="43"/>
                  <a:pt x="11" y="47"/>
                  <a:pt x="9" y="52"/>
                </a:cubicBezTo>
                <a:cubicBezTo>
                  <a:pt x="7" y="54"/>
                  <a:pt x="6" y="57"/>
                  <a:pt x="5" y="60"/>
                </a:cubicBezTo>
                <a:cubicBezTo>
                  <a:pt x="4" y="62"/>
                  <a:pt x="3" y="66"/>
                  <a:pt x="3" y="69"/>
                </a:cubicBezTo>
                <a:cubicBezTo>
                  <a:pt x="3" y="71"/>
                  <a:pt x="3" y="72"/>
                  <a:pt x="4" y="74"/>
                </a:cubicBezTo>
                <a:cubicBezTo>
                  <a:pt x="4" y="75"/>
                  <a:pt x="4" y="77"/>
                  <a:pt x="5" y="78"/>
                </a:cubicBezTo>
                <a:cubicBezTo>
                  <a:pt x="6" y="81"/>
                  <a:pt x="7" y="83"/>
                  <a:pt x="9" y="86"/>
                </a:cubicBezTo>
                <a:cubicBezTo>
                  <a:pt x="12" y="90"/>
                  <a:pt x="16" y="94"/>
                  <a:pt x="21" y="96"/>
                </a:cubicBezTo>
                <a:cubicBezTo>
                  <a:pt x="18" y="91"/>
                  <a:pt x="17" y="87"/>
                  <a:pt x="16" y="82"/>
                </a:cubicBezTo>
                <a:cubicBezTo>
                  <a:pt x="16" y="80"/>
                  <a:pt x="15" y="78"/>
                  <a:pt x="15" y="76"/>
                </a:cubicBezTo>
                <a:cubicBezTo>
                  <a:pt x="15" y="75"/>
                  <a:pt x="15" y="74"/>
                  <a:pt x="15" y="73"/>
                </a:cubicBezTo>
                <a:cubicBezTo>
                  <a:pt x="15" y="72"/>
                  <a:pt x="16" y="71"/>
                  <a:pt x="16" y="70"/>
                </a:cubicBezTo>
                <a:cubicBezTo>
                  <a:pt x="17" y="67"/>
                  <a:pt x="19" y="64"/>
                  <a:pt x="21" y="60"/>
                </a:cubicBezTo>
                <a:cubicBezTo>
                  <a:pt x="24" y="56"/>
                  <a:pt x="27" y="53"/>
                  <a:pt x="30" y="48"/>
                </a:cubicBezTo>
                <a:cubicBezTo>
                  <a:pt x="31" y="46"/>
                  <a:pt x="33" y="43"/>
                  <a:pt x="34" y="40"/>
                </a:cubicBezTo>
                <a:cubicBezTo>
                  <a:pt x="35" y="37"/>
                  <a:pt x="36" y="34"/>
                  <a:pt x="36" y="31"/>
                </a:cubicBezTo>
                <a:cubicBezTo>
                  <a:pt x="36" y="27"/>
                  <a:pt x="35" y="24"/>
                  <a:pt x="33" y="21"/>
                </a:cubicBezTo>
                <a:cubicBezTo>
                  <a:pt x="33" y="20"/>
                  <a:pt x="33" y="19"/>
                  <a:pt x="32" y="18"/>
                </a:cubicBezTo>
                <a:cubicBezTo>
                  <a:pt x="32" y="18"/>
                  <a:pt x="32" y="18"/>
                  <a:pt x="32" y="18"/>
                </a:cubicBezTo>
                <a:cubicBezTo>
                  <a:pt x="31" y="16"/>
                  <a:pt x="31" y="16"/>
                  <a:pt x="31" y="16"/>
                </a:cubicBezTo>
                <a:cubicBezTo>
                  <a:pt x="30" y="15"/>
                  <a:pt x="29" y="14"/>
                  <a:pt x="28" y="13"/>
                </a:cubicBezTo>
                <a:cubicBezTo>
                  <a:pt x="24" y="9"/>
                  <a:pt x="19" y="6"/>
                  <a:pt x="14" y="4"/>
                </a:cubicBezTo>
                <a:cubicBezTo>
                  <a:pt x="10" y="2"/>
                  <a:pt x="5" y="1"/>
                  <a:pt x="0" y="0"/>
                </a:cubicBezTo>
                <a:cubicBezTo>
                  <a:pt x="3" y="3"/>
                  <a:pt x="7" y="6"/>
                  <a:pt x="10" y="10"/>
                </a:cubicBezTo>
                <a:cubicBezTo>
                  <a:pt x="14" y="13"/>
                  <a:pt x="17" y="17"/>
                  <a:pt x="19" y="20"/>
                </a:cubicBezTo>
                <a:close/>
              </a:path>
            </a:pathLst>
          </a:custGeom>
          <a:gradFill flip="none" rotWithShape="1">
            <a:gsLst>
              <a:gs pos="100000">
                <a:schemeClr val="accent2">
                  <a:lumMod val="20000"/>
                  <a:lumOff val="80000"/>
                </a:schemeClr>
              </a:gs>
              <a:gs pos="0">
                <a:srgbClr val="003366"/>
              </a:gs>
              <a:gs pos="50000">
                <a:srgbClr val="5AC8D9"/>
              </a:gs>
            </a:gsLst>
            <a:lin ang="5400000" scaled="1"/>
            <a:tileRect/>
          </a:gra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64" tIns="34282" rIns="68564" bIns="34282" numCol="1" anchor="t" anchorCtr="0" compatLnSpc="1">
            <a:prstTxWarp prst="textNoShape">
              <a:avLst/>
            </a:prstTxWarp>
          </a:bodyPr>
          <a:lstStyle/>
          <a:p>
            <a:endParaRPr lang="en-GB" sz="1350"/>
          </a:p>
        </p:txBody>
      </p:sp>
      <p:sp>
        <p:nvSpPr>
          <p:cNvPr id="8" name="Freeform 975"/>
          <p:cNvSpPr>
            <a:spLocks/>
          </p:cNvSpPr>
          <p:nvPr userDrawn="1"/>
        </p:nvSpPr>
        <p:spPr bwMode="auto">
          <a:xfrm rot="16200000">
            <a:off x="6000279" y="668808"/>
            <a:ext cx="191443" cy="12192001"/>
          </a:xfrm>
          <a:custGeom>
            <a:avLst/>
            <a:gdLst>
              <a:gd name="T0" fmla="*/ 19 w 36"/>
              <a:gd name="T1" fmla="*/ 20 h 96"/>
              <a:gd name="T2" fmla="*/ 21 w 36"/>
              <a:gd name="T3" fmla="*/ 23 h 96"/>
              <a:gd name="T4" fmla="*/ 21 w 36"/>
              <a:gd name="T5" fmla="*/ 23 h 96"/>
              <a:gd name="T6" fmla="*/ 21 w 36"/>
              <a:gd name="T7" fmla="*/ 23 h 96"/>
              <a:gd name="T8" fmla="*/ 21 w 36"/>
              <a:gd name="T9" fmla="*/ 23 h 96"/>
              <a:gd name="T10" fmla="*/ 21 w 36"/>
              <a:gd name="T11" fmla="*/ 23 h 96"/>
              <a:gd name="T12" fmla="*/ 21 w 36"/>
              <a:gd name="T13" fmla="*/ 23 h 96"/>
              <a:gd name="T14" fmla="*/ 21 w 36"/>
              <a:gd name="T15" fmla="*/ 23 h 96"/>
              <a:gd name="T16" fmla="*/ 21 w 36"/>
              <a:gd name="T17" fmla="*/ 24 h 96"/>
              <a:gd name="T18" fmla="*/ 21 w 36"/>
              <a:gd name="T19" fmla="*/ 25 h 96"/>
              <a:gd name="T20" fmla="*/ 21 w 36"/>
              <a:gd name="T21" fmla="*/ 30 h 96"/>
              <a:gd name="T22" fmla="*/ 17 w 36"/>
              <a:gd name="T23" fmla="*/ 40 h 96"/>
              <a:gd name="T24" fmla="*/ 9 w 36"/>
              <a:gd name="T25" fmla="*/ 52 h 96"/>
              <a:gd name="T26" fmla="*/ 5 w 36"/>
              <a:gd name="T27" fmla="*/ 60 h 96"/>
              <a:gd name="T28" fmla="*/ 3 w 36"/>
              <a:gd name="T29" fmla="*/ 69 h 96"/>
              <a:gd name="T30" fmla="*/ 4 w 36"/>
              <a:gd name="T31" fmla="*/ 74 h 96"/>
              <a:gd name="T32" fmla="*/ 5 w 36"/>
              <a:gd name="T33" fmla="*/ 78 h 96"/>
              <a:gd name="T34" fmla="*/ 9 w 36"/>
              <a:gd name="T35" fmla="*/ 86 h 96"/>
              <a:gd name="T36" fmla="*/ 21 w 36"/>
              <a:gd name="T37" fmla="*/ 96 h 96"/>
              <a:gd name="T38" fmla="*/ 16 w 36"/>
              <a:gd name="T39" fmla="*/ 82 h 96"/>
              <a:gd name="T40" fmla="*/ 15 w 36"/>
              <a:gd name="T41" fmla="*/ 76 h 96"/>
              <a:gd name="T42" fmla="*/ 15 w 36"/>
              <a:gd name="T43" fmla="*/ 73 h 96"/>
              <a:gd name="T44" fmla="*/ 16 w 36"/>
              <a:gd name="T45" fmla="*/ 70 h 96"/>
              <a:gd name="T46" fmla="*/ 21 w 36"/>
              <a:gd name="T47" fmla="*/ 60 h 96"/>
              <a:gd name="T48" fmla="*/ 30 w 36"/>
              <a:gd name="T49" fmla="*/ 48 h 96"/>
              <a:gd name="T50" fmla="*/ 34 w 36"/>
              <a:gd name="T51" fmla="*/ 40 h 96"/>
              <a:gd name="T52" fmla="*/ 36 w 36"/>
              <a:gd name="T53" fmla="*/ 31 h 96"/>
              <a:gd name="T54" fmla="*/ 33 w 36"/>
              <a:gd name="T55" fmla="*/ 21 h 96"/>
              <a:gd name="T56" fmla="*/ 32 w 36"/>
              <a:gd name="T57" fmla="*/ 18 h 96"/>
              <a:gd name="T58" fmla="*/ 32 w 36"/>
              <a:gd name="T59" fmla="*/ 18 h 96"/>
              <a:gd name="T60" fmla="*/ 31 w 36"/>
              <a:gd name="T61" fmla="*/ 16 h 96"/>
              <a:gd name="T62" fmla="*/ 28 w 36"/>
              <a:gd name="T63" fmla="*/ 13 h 96"/>
              <a:gd name="T64" fmla="*/ 14 w 36"/>
              <a:gd name="T65" fmla="*/ 4 h 96"/>
              <a:gd name="T66" fmla="*/ 0 w 36"/>
              <a:gd name="T67" fmla="*/ 0 h 96"/>
              <a:gd name="T68" fmla="*/ 10 w 36"/>
              <a:gd name="T69" fmla="*/ 10 h 96"/>
              <a:gd name="T70" fmla="*/ 19 w 36"/>
              <a:gd name="T71" fmla="*/ 20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6" h="96">
                <a:moveTo>
                  <a:pt x="19" y="20"/>
                </a:moveTo>
                <a:cubicBezTo>
                  <a:pt x="20" y="21"/>
                  <a:pt x="20" y="22"/>
                  <a:pt x="21" y="23"/>
                </a:cubicBezTo>
                <a:cubicBezTo>
                  <a:pt x="21" y="23"/>
                  <a:pt x="21" y="23"/>
                  <a:pt x="21" y="23"/>
                </a:cubicBezTo>
                <a:cubicBezTo>
                  <a:pt x="21" y="23"/>
                  <a:pt x="21" y="23"/>
                  <a:pt x="21" y="23"/>
                </a:cubicBezTo>
                <a:cubicBezTo>
                  <a:pt x="21" y="23"/>
                  <a:pt x="21" y="23"/>
                  <a:pt x="21" y="23"/>
                </a:cubicBezTo>
                <a:cubicBezTo>
                  <a:pt x="21" y="23"/>
                  <a:pt x="21" y="23"/>
                  <a:pt x="21" y="23"/>
                </a:cubicBezTo>
                <a:cubicBezTo>
                  <a:pt x="21" y="23"/>
                  <a:pt x="21" y="23"/>
                  <a:pt x="21" y="23"/>
                </a:cubicBezTo>
                <a:cubicBezTo>
                  <a:pt x="21" y="23"/>
                  <a:pt x="21" y="23"/>
                  <a:pt x="21" y="23"/>
                </a:cubicBezTo>
                <a:cubicBezTo>
                  <a:pt x="21" y="23"/>
                  <a:pt x="21" y="24"/>
                  <a:pt x="21" y="24"/>
                </a:cubicBezTo>
                <a:cubicBezTo>
                  <a:pt x="21" y="25"/>
                  <a:pt x="21" y="25"/>
                  <a:pt x="21" y="25"/>
                </a:cubicBezTo>
                <a:cubicBezTo>
                  <a:pt x="22" y="27"/>
                  <a:pt x="22" y="28"/>
                  <a:pt x="21" y="30"/>
                </a:cubicBezTo>
                <a:cubicBezTo>
                  <a:pt x="21" y="33"/>
                  <a:pt x="19" y="36"/>
                  <a:pt x="17" y="40"/>
                </a:cubicBezTo>
                <a:cubicBezTo>
                  <a:pt x="14" y="43"/>
                  <a:pt x="11" y="47"/>
                  <a:pt x="9" y="52"/>
                </a:cubicBezTo>
                <a:cubicBezTo>
                  <a:pt x="7" y="54"/>
                  <a:pt x="6" y="57"/>
                  <a:pt x="5" y="60"/>
                </a:cubicBezTo>
                <a:cubicBezTo>
                  <a:pt x="4" y="62"/>
                  <a:pt x="3" y="66"/>
                  <a:pt x="3" y="69"/>
                </a:cubicBezTo>
                <a:cubicBezTo>
                  <a:pt x="3" y="71"/>
                  <a:pt x="3" y="72"/>
                  <a:pt x="4" y="74"/>
                </a:cubicBezTo>
                <a:cubicBezTo>
                  <a:pt x="4" y="75"/>
                  <a:pt x="4" y="77"/>
                  <a:pt x="5" y="78"/>
                </a:cubicBezTo>
                <a:cubicBezTo>
                  <a:pt x="6" y="81"/>
                  <a:pt x="7" y="83"/>
                  <a:pt x="9" y="86"/>
                </a:cubicBezTo>
                <a:cubicBezTo>
                  <a:pt x="12" y="90"/>
                  <a:pt x="16" y="94"/>
                  <a:pt x="21" y="96"/>
                </a:cubicBezTo>
                <a:cubicBezTo>
                  <a:pt x="18" y="91"/>
                  <a:pt x="17" y="87"/>
                  <a:pt x="16" y="82"/>
                </a:cubicBezTo>
                <a:cubicBezTo>
                  <a:pt x="16" y="80"/>
                  <a:pt x="15" y="78"/>
                  <a:pt x="15" y="76"/>
                </a:cubicBezTo>
                <a:cubicBezTo>
                  <a:pt x="15" y="75"/>
                  <a:pt x="15" y="74"/>
                  <a:pt x="15" y="73"/>
                </a:cubicBezTo>
                <a:cubicBezTo>
                  <a:pt x="15" y="72"/>
                  <a:pt x="16" y="71"/>
                  <a:pt x="16" y="70"/>
                </a:cubicBezTo>
                <a:cubicBezTo>
                  <a:pt x="17" y="67"/>
                  <a:pt x="19" y="64"/>
                  <a:pt x="21" y="60"/>
                </a:cubicBezTo>
                <a:cubicBezTo>
                  <a:pt x="24" y="56"/>
                  <a:pt x="27" y="53"/>
                  <a:pt x="30" y="48"/>
                </a:cubicBezTo>
                <a:cubicBezTo>
                  <a:pt x="31" y="46"/>
                  <a:pt x="33" y="43"/>
                  <a:pt x="34" y="40"/>
                </a:cubicBezTo>
                <a:cubicBezTo>
                  <a:pt x="35" y="37"/>
                  <a:pt x="36" y="34"/>
                  <a:pt x="36" y="31"/>
                </a:cubicBezTo>
                <a:cubicBezTo>
                  <a:pt x="36" y="27"/>
                  <a:pt x="35" y="24"/>
                  <a:pt x="33" y="21"/>
                </a:cubicBezTo>
                <a:cubicBezTo>
                  <a:pt x="33" y="20"/>
                  <a:pt x="33" y="19"/>
                  <a:pt x="32" y="18"/>
                </a:cubicBezTo>
                <a:cubicBezTo>
                  <a:pt x="32" y="18"/>
                  <a:pt x="32" y="18"/>
                  <a:pt x="32" y="18"/>
                </a:cubicBezTo>
                <a:cubicBezTo>
                  <a:pt x="31" y="16"/>
                  <a:pt x="31" y="16"/>
                  <a:pt x="31" y="16"/>
                </a:cubicBezTo>
                <a:cubicBezTo>
                  <a:pt x="30" y="15"/>
                  <a:pt x="29" y="14"/>
                  <a:pt x="28" y="13"/>
                </a:cubicBezTo>
                <a:cubicBezTo>
                  <a:pt x="24" y="9"/>
                  <a:pt x="19" y="6"/>
                  <a:pt x="14" y="4"/>
                </a:cubicBezTo>
                <a:cubicBezTo>
                  <a:pt x="10" y="2"/>
                  <a:pt x="5" y="1"/>
                  <a:pt x="0" y="0"/>
                </a:cubicBezTo>
                <a:cubicBezTo>
                  <a:pt x="3" y="3"/>
                  <a:pt x="7" y="6"/>
                  <a:pt x="10" y="10"/>
                </a:cubicBezTo>
                <a:cubicBezTo>
                  <a:pt x="14" y="13"/>
                  <a:pt x="17" y="17"/>
                  <a:pt x="19" y="20"/>
                </a:cubicBezTo>
                <a:close/>
              </a:path>
            </a:pathLst>
          </a:custGeom>
          <a:gradFill flip="none" rotWithShape="1">
            <a:gsLst>
              <a:gs pos="100000">
                <a:srgbClr val="0070C0"/>
              </a:gs>
              <a:gs pos="0">
                <a:srgbClr val="003366"/>
              </a:gs>
            </a:gsLst>
            <a:lin ang="5400000" scaled="1"/>
            <a:tileRect/>
          </a:gra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64" tIns="34282" rIns="68564" bIns="34282" numCol="1" anchor="t" anchorCtr="0" compatLnSpc="1">
            <a:prstTxWarp prst="textNoShape">
              <a:avLst/>
            </a:prstTxWarp>
          </a:bodyPr>
          <a:lstStyle/>
          <a:p>
            <a:endParaRPr lang="en-GB" sz="1350"/>
          </a:p>
        </p:txBody>
      </p:sp>
      <p:sp>
        <p:nvSpPr>
          <p:cNvPr id="3" name="Content Placeholder 2"/>
          <p:cNvSpPr>
            <a:spLocks noGrp="1"/>
          </p:cNvSpPr>
          <p:nvPr>
            <p:ph idx="1" hasCustomPrompt="1"/>
          </p:nvPr>
        </p:nvSpPr>
        <p:spPr/>
        <p:txBody>
          <a:bodyPr/>
          <a:lstStyle>
            <a:lvl1pPr>
              <a:spcAft>
                <a:spcPts val="300"/>
              </a:spcAft>
              <a:defRPr>
                <a:solidFill>
                  <a:schemeClr val="tx1"/>
                </a:solidFill>
                <a:latin typeface="Calibri" panose="020F0502020204030204" pitchFamily="34" charset="0"/>
                <a:cs typeface="Calibri" panose="020F0502020204030204" pitchFamily="34" charset="0"/>
              </a:defRPr>
            </a:lvl1pPr>
            <a:lvl2pPr>
              <a:spcAft>
                <a:spcPts val="300"/>
              </a:spcAft>
              <a:defRPr>
                <a:solidFill>
                  <a:schemeClr val="tx1"/>
                </a:solidFill>
                <a:latin typeface="Calibri" panose="020F0502020204030204" pitchFamily="34" charset="0"/>
                <a:cs typeface="Calibri" panose="020F0502020204030204" pitchFamily="34" charset="0"/>
              </a:defRPr>
            </a:lvl2pPr>
            <a:lvl3pPr>
              <a:spcAft>
                <a:spcPts val="300"/>
              </a:spcAft>
              <a:defRPr>
                <a:solidFill>
                  <a:schemeClr val="tx1"/>
                </a:solidFill>
                <a:latin typeface="Calibri" panose="020F0502020204030204" pitchFamily="34" charset="0"/>
                <a:cs typeface="Calibri" panose="020F0502020204030204" pitchFamily="34" charset="0"/>
              </a:defRPr>
            </a:lvl3pPr>
            <a:lvl4pPr>
              <a:spcAft>
                <a:spcPts val="300"/>
              </a:spcAft>
              <a:defRPr>
                <a:solidFill>
                  <a:schemeClr val="tx1"/>
                </a:solidFill>
                <a:latin typeface="Calibri" panose="020F0502020204030204" pitchFamily="34" charset="0"/>
                <a:cs typeface="Calibri" panose="020F0502020204030204" pitchFamily="34" charset="0"/>
              </a:defRPr>
            </a:lvl4pPr>
            <a:lvl5pPr>
              <a:spcAft>
                <a:spcPts val="300"/>
              </a:spcAft>
              <a:defRPr>
                <a:solidFill>
                  <a:schemeClr val="tx1"/>
                </a:solidFill>
                <a:latin typeface="Calibri" panose="020F0502020204030204" pitchFamily="34" charset="0"/>
                <a:cs typeface="Calibri" panose="020F050202020403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5"/>
          <p:cNvSpPr>
            <a:spLocks noGrp="1"/>
          </p:cNvSpPr>
          <p:nvPr>
            <p:ph type="title"/>
          </p:nvPr>
        </p:nvSpPr>
        <p:spPr/>
        <p:txBody>
          <a:bodyPr/>
          <a:lstStyle>
            <a:lvl1pPr>
              <a:defRPr>
                <a:solidFill>
                  <a:schemeClr val="tx1"/>
                </a:solidFill>
                <a:latin typeface="Calibri" panose="020F0502020204030204" pitchFamily="34" charset="0"/>
                <a:cs typeface="Calibri" panose="020F0502020204030204" pitchFamily="34" charset="0"/>
              </a:defRPr>
            </a:lvl1pPr>
          </a:lstStyle>
          <a:p>
            <a:r>
              <a:rPr lang="en-US" dirty="0"/>
              <a:t>Click to edit Master title style</a:t>
            </a:r>
            <a:endParaRPr lang="en-GB" dirty="0"/>
          </a:p>
        </p:txBody>
      </p:sp>
      <p:sp>
        <p:nvSpPr>
          <p:cNvPr id="11" name="Text Placeholder 2"/>
          <p:cNvSpPr>
            <a:spLocks noGrp="1"/>
          </p:cNvSpPr>
          <p:nvPr>
            <p:ph type="body" sz="quarter" idx="13"/>
          </p:nvPr>
        </p:nvSpPr>
        <p:spPr>
          <a:xfrm>
            <a:off x="527051" y="6212899"/>
            <a:ext cx="5424000" cy="402400"/>
          </a:xfrm>
        </p:spPr>
        <p:txBody>
          <a:bodyPr anchor="b" anchorCtr="0"/>
          <a:lstStyle>
            <a:lvl1pPr marL="0" indent="0">
              <a:spcAft>
                <a:spcPts val="0"/>
              </a:spcAft>
              <a:buFont typeface="Arial" panose="020B0604020202020204" pitchFamily="34" charset="0"/>
              <a:buNone/>
              <a:defRPr sz="1000"/>
            </a:lvl1pPr>
            <a:lvl2pPr marL="0" indent="0">
              <a:spcAft>
                <a:spcPts val="0"/>
              </a:spcAft>
              <a:buFont typeface="Arial" panose="020B0604020202020204" pitchFamily="34" charset="0"/>
              <a:buNone/>
              <a:defRPr sz="1000"/>
            </a:lvl2pPr>
            <a:lvl3pPr marL="0" indent="0">
              <a:spcAft>
                <a:spcPts val="0"/>
              </a:spcAft>
              <a:buFont typeface="Arial" panose="020B0604020202020204" pitchFamily="34" charset="0"/>
              <a:buNone/>
              <a:defRPr sz="1000"/>
            </a:lvl3pPr>
            <a:lvl4pPr marL="0" indent="0">
              <a:spcAft>
                <a:spcPts val="0"/>
              </a:spcAft>
              <a:buFont typeface="Arial" panose="020B0604020202020204" pitchFamily="34" charset="0"/>
              <a:buNone/>
              <a:defRPr sz="1000"/>
            </a:lvl4pPr>
            <a:lvl5pPr marL="0" indent="0">
              <a:spcAft>
                <a:spcPts val="0"/>
              </a:spcAft>
              <a:buFont typeface="Arial" panose="020B0604020202020204" pitchFamily="34" charset="0"/>
              <a:buNone/>
              <a:defRPr sz="1000"/>
            </a:lvl5pPr>
          </a:lstStyle>
          <a:p>
            <a:pPr lvl="0"/>
            <a:endParaRPr lang="en-GB" dirty="0"/>
          </a:p>
        </p:txBody>
      </p:sp>
      <p:sp>
        <p:nvSpPr>
          <p:cNvPr id="12" name="Text Placeholder 2"/>
          <p:cNvSpPr>
            <a:spLocks noGrp="1"/>
          </p:cNvSpPr>
          <p:nvPr>
            <p:ph type="body" sz="quarter" idx="14"/>
          </p:nvPr>
        </p:nvSpPr>
        <p:spPr>
          <a:xfrm>
            <a:off x="6240951" y="6212899"/>
            <a:ext cx="5424000" cy="402400"/>
          </a:xfrm>
        </p:spPr>
        <p:txBody>
          <a:bodyPr anchor="b" anchorCtr="0"/>
          <a:lstStyle>
            <a:lvl1pPr marL="0" indent="0" algn="r">
              <a:spcAft>
                <a:spcPts val="0"/>
              </a:spcAft>
              <a:buFont typeface="Arial" panose="020B0604020202020204" pitchFamily="34" charset="0"/>
              <a:buNone/>
              <a:defRPr sz="1000"/>
            </a:lvl1pPr>
            <a:lvl2pPr marL="0" indent="0">
              <a:spcAft>
                <a:spcPts val="0"/>
              </a:spcAft>
              <a:buFont typeface="Arial" panose="020B0604020202020204" pitchFamily="34" charset="0"/>
              <a:buNone/>
              <a:defRPr sz="1000"/>
            </a:lvl2pPr>
            <a:lvl3pPr marL="0" indent="0">
              <a:spcAft>
                <a:spcPts val="0"/>
              </a:spcAft>
              <a:buFont typeface="Arial" panose="020B0604020202020204" pitchFamily="34" charset="0"/>
              <a:buNone/>
              <a:defRPr sz="1000"/>
            </a:lvl3pPr>
            <a:lvl4pPr marL="0" indent="0">
              <a:spcAft>
                <a:spcPts val="0"/>
              </a:spcAft>
              <a:buFont typeface="Arial" panose="020B0604020202020204" pitchFamily="34" charset="0"/>
              <a:buNone/>
              <a:defRPr sz="1000"/>
            </a:lvl4pPr>
            <a:lvl5pPr marL="0" indent="0">
              <a:spcAft>
                <a:spcPts val="0"/>
              </a:spcAft>
              <a:buFont typeface="Arial" panose="020B0604020202020204" pitchFamily="34" charset="0"/>
              <a:buNone/>
              <a:defRPr sz="1000"/>
            </a:lvl5pPr>
          </a:lstStyle>
          <a:p>
            <a:pPr lvl="0"/>
            <a:endParaRPr lang="en-GB" dirty="0"/>
          </a:p>
        </p:txBody>
      </p:sp>
    </p:spTree>
    <p:extLst>
      <p:ext uri="{BB962C8B-B14F-4D97-AF65-F5344CB8AC3E}">
        <p14:creationId xmlns:p14="http://schemas.microsoft.com/office/powerpoint/2010/main" val="2259950137"/>
      </p:ext>
    </p:extLst>
  </p:cSld>
  <p:clrMapOvr>
    <a:masterClrMapping/>
  </p:clrMapOvr>
  <p:transition spd="med"/>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PF-ILD Two Content">
    <p:spTree>
      <p:nvGrpSpPr>
        <p:cNvPr id="1" name=""/>
        <p:cNvGrpSpPr/>
        <p:nvPr/>
      </p:nvGrpSpPr>
      <p:grpSpPr>
        <a:xfrm>
          <a:off x="0" y="0"/>
          <a:ext cx="0" cy="0"/>
          <a:chOff x="0" y="0"/>
          <a:chExt cx="0" cy="0"/>
        </a:xfrm>
      </p:grpSpPr>
      <p:sp>
        <p:nvSpPr>
          <p:cNvPr id="7" name="Freeform 975"/>
          <p:cNvSpPr>
            <a:spLocks/>
          </p:cNvSpPr>
          <p:nvPr userDrawn="1"/>
        </p:nvSpPr>
        <p:spPr bwMode="auto">
          <a:xfrm rot="16200000">
            <a:off x="6001907" y="-5010454"/>
            <a:ext cx="159607" cy="12220579"/>
          </a:xfrm>
          <a:custGeom>
            <a:avLst/>
            <a:gdLst>
              <a:gd name="T0" fmla="*/ 19 w 36"/>
              <a:gd name="T1" fmla="*/ 20 h 96"/>
              <a:gd name="T2" fmla="*/ 21 w 36"/>
              <a:gd name="T3" fmla="*/ 23 h 96"/>
              <a:gd name="T4" fmla="*/ 21 w 36"/>
              <a:gd name="T5" fmla="*/ 23 h 96"/>
              <a:gd name="T6" fmla="*/ 21 w 36"/>
              <a:gd name="T7" fmla="*/ 23 h 96"/>
              <a:gd name="T8" fmla="*/ 21 w 36"/>
              <a:gd name="T9" fmla="*/ 23 h 96"/>
              <a:gd name="T10" fmla="*/ 21 w 36"/>
              <a:gd name="T11" fmla="*/ 23 h 96"/>
              <a:gd name="T12" fmla="*/ 21 w 36"/>
              <a:gd name="T13" fmla="*/ 23 h 96"/>
              <a:gd name="T14" fmla="*/ 21 w 36"/>
              <a:gd name="T15" fmla="*/ 23 h 96"/>
              <a:gd name="T16" fmla="*/ 21 w 36"/>
              <a:gd name="T17" fmla="*/ 24 h 96"/>
              <a:gd name="T18" fmla="*/ 21 w 36"/>
              <a:gd name="T19" fmla="*/ 25 h 96"/>
              <a:gd name="T20" fmla="*/ 21 w 36"/>
              <a:gd name="T21" fmla="*/ 30 h 96"/>
              <a:gd name="T22" fmla="*/ 17 w 36"/>
              <a:gd name="T23" fmla="*/ 40 h 96"/>
              <a:gd name="T24" fmla="*/ 9 w 36"/>
              <a:gd name="T25" fmla="*/ 52 h 96"/>
              <a:gd name="T26" fmla="*/ 5 w 36"/>
              <a:gd name="T27" fmla="*/ 60 h 96"/>
              <a:gd name="T28" fmla="*/ 3 w 36"/>
              <a:gd name="T29" fmla="*/ 69 h 96"/>
              <a:gd name="T30" fmla="*/ 4 w 36"/>
              <a:gd name="T31" fmla="*/ 74 h 96"/>
              <a:gd name="T32" fmla="*/ 5 w 36"/>
              <a:gd name="T33" fmla="*/ 78 h 96"/>
              <a:gd name="T34" fmla="*/ 9 w 36"/>
              <a:gd name="T35" fmla="*/ 86 h 96"/>
              <a:gd name="T36" fmla="*/ 21 w 36"/>
              <a:gd name="T37" fmla="*/ 96 h 96"/>
              <a:gd name="T38" fmla="*/ 16 w 36"/>
              <a:gd name="T39" fmla="*/ 82 h 96"/>
              <a:gd name="T40" fmla="*/ 15 w 36"/>
              <a:gd name="T41" fmla="*/ 76 h 96"/>
              <a:gd name="T42" fmla="*/ 15 w 36"/>
              <a:gd name="T43" fmla="*/ 73 h 96"/>
              <a:gd name="T44" fmla="*/ 16 w 36"/>
              <a:gd name="T45" fmla="*/ 70 h 96"/>
              <a:gd name="T46" fmla="*/ 21 w 36"/>
              <a:gd name="T47" fmla="*/ 60 h 96"/>
              <a:gd name="T48" fmla="*/ 30 w 36"/>
              <a:gd name="T49" fmla="*/ 48 h 96"/>
              <a:gd name="T50" fmla="*/ 34 w 36"/>
              <a:gd name="T51" fmla="*/ 40 h 96"/>
              <a:gd name="T52" fmla="*/ 36 w 36"/>
              <a:gd name="T53" fmla="*/ 31 h 96"/>
              <a:gd name="T54" fmla="*/ 33 w 36"/>
              <a:gd name="T55" fmla="*/ 21 h 96"/>
              <a:gd name="T56" fmla="*/ 32 w 36"/>
              <a:gd name="T57" fmla="*/ 18 h 96"/>
              <a:gd name="T58" fmla="*/ 32 w 36"/>
              <a:gd name="T59" fmla="*/ 18 h 96"/>
              <a:gd name="T60" fmla="*/ 31 w 36"/>
              <a:gd name="T61" fmla="*/ 16 h 96"/>
              <a:gd name="T62" fmla="*/ 28 w 36"/>
              <a:gd name="T63" fmla="*/ 13 h 96"/>
              <a:gd name="T64" fmla="*/ 14 w 36"/>
              <a:gd name="T65" fmla="*/ 4 h 96"/>
              <a:gd name="T66" fmla="*/ 0 w 36"/>
              <a:gd name="T67" fmla="*/ 0 h 96"/>
              <a:gd name="T68" fmla="*/ 10 w 36"/>
              <a:gd name="T69" fmla="*/ 10 h 96"/>
              <a:gd name="T70" fmla="*/ 19 w 36"/>
              <a:gd name="T71" fmla="*/ 20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6" h="96">
                <a:moveTo>
                  <a:pt x="19" y="20"/>
                </a:moveTo>
                <a:cubicBezTo>
                  <a:pt x="20" y="21"/>
                  <a:pt x="20" y="22"/>
                  <a:pt x="21" y="23"/>
                </a:cubicBezTo>
                <a:cubicBezTo>
                  <a:pt x="21" y="23"/>
                  <a:pt x="21" y="23"/>
                  <a:pt x="21" y="23"/>
                </a:cubicBezTo>
                <a:cubicBezTo>
                  <a:pt x="21" y="23"/>
                  <a:pt x="21" y="23"/>
                  <a:pt x="21" y="23"/>
                </a:cubicBezTo>
                <a:cubicBezTo>
                  <a:pt x="21" y="23"/>
                  <a:pt x="21" y="23"/>
                  <a:pt x="21" y="23"/>
                </a:cubicBezTo>
                <a:cubicBezTo>
                  <a:pt x="21" y="23"/>
                  <a:pt x="21" y="23"/>
                  <a:pt x="21" y="23"/>
                </a:cubicBezTo>
                <a:cubicBezTo>
                  <a:pt x="21" y="23"/>
                  <a:pt x="21" y="23"/>
                  <a:pt x="21" y="23"/>
                </a:cubicBezTo>
                <a:cubicBezTo>
                  <a:pt x="21" y="23"/>
                  <a:pt x="21" y="23"/>
                  <a:pt x="21" y="23"/>
                </a:cubicBezTo>
                <a:cubicBezTo>
                  <a:pt x="21" y="23"/>
                  <a:pt x="21" y="24"/>
                  <a:pt x="21" y="24"/>
                </a:cubicBezTo>
                <a:cubicBezTo>
                  <a:pt x="21" y="25"/>
                  <a:pt x="21" y="25"/>
                  <a:pt x="21" y="25"/>
                </a:cubicBezTo>
                <a:cubicBezTo>
                  <a:pt x="22" y="27"/>
                  <a:pt x="22" y="28"/>
                  <a:pt x="21" y="30"/>
                </a:cubicBezTo>
                <a:cubicBezTo>
                  <a:pt x="21" y="33"/>
                  <a:pt x="19" y="36"/>
                  <a:pt x="17" y="40"/>
                </a:cubicBezTo>
                <a:cubicBezTo>
                  <a:pt x="14" y="43"/>
                  <a:pt x="11" y="47"/>
                  <a:pt x="9" y="52"/>
                </a:cubicBezTo>
                <a:cubicBezTo>
                  <a:pt x="7" y="54"/>
                  <a:pt x="6" y="57"/>
                  <a:pt x="5" y="60"/>
                </a:cubicBezTo>
                <a:cubicBezTo>
                  <a:pt x="4" y="62"/>
                  <a:pt x="3" y="66"/>
                  <a:pt x="3" y="69"/>
                </a:cubicBezTo>
                <a:cubicBezTo>
                  <a:pt x="3" y="71"/>
                  <a:pt x="3" y="72"/>
                  <a:pt x="4" y="74"/>
                </a:cubicBezTo>
                <a:cubicBezTo>
                  <a:pt x="4" y="75"/>
                  <a:pt x="4" y="77"/>
                  <a:pt x="5" y="78"/>
                </a:cubicBezTo>
                <a:cubicBezTo>
                  <a:pt x="6" y="81"/>
                  <a:pt x="7" y="83"/>
                  <a:pt x="9" y="86"/>
                </a:cubicBezTo>
                <a:cubicBezTo>
                  <a:pt x="12" y="90"/>
                  <a:pt x="16" y="94"/>
                  <a:pt x="21" y="96"/>
                </a:cubicBezTo>
                <a:cubicBezTo>
                  <a:pt x="18" y="91"/>
                  <a:pt x="17" y="87"/>
                  <a:pt x="16" y="82"/>
                </a:cubicBezTo>
                <a:cubicBezTo>
                  <a:pt x="16" y="80"/>
                  <a:pt x="15" y="78"/>
                  <a:pt x="15" y="76"/>
                </a:cubicBezTo>
                <a:cubicBezTo>
                  <a:pt x="15" y="75"/>
                  <a:pt x="15" y="74"/>
                  <a:pt x="15" y="73"/>
                </a:cubicBezTo>
                <a:cubicBezTo>
                  <a:pt x="15" y="72"/>
                  <a:pt x="16" y="71"/>
                  <a:pt x="16" y="70"/>
                </a:cubicBezTo>
                <a:cubicBezTo>
                  <a:pt x="17" y="67"/>
                  <a:pt x="19" y="64"/>
                  <a:pt x="21" y="60"/>
                </a:cubicBezTo>
                <a:cubicBezTo>
                  <a:pt x="24" y="56"/>
                  <a:pt x="27" y="53"/>
                  <a:pt x="30" y="48"/>
                </a:cubicBezTo>
                <a:cubicBezTo>
                  <a:pt x="31" y="46"/>
                  <a:pt x="33" y="43"/>
                  <a:pt x="34" y="40"/>
                </a:cubicBezTo>
                <a:cubicBezTo>
                  <a:pt x="35" y="37"/>
                  <a:pt x="36" y="34"/>
                  <a:pt x="36" y="31"/>
                </a:cubicBezTo>
                <a:cubicBezTo>
                  <a:pt x="36" y="27"/>
                  <a:pt x="35" y="24"/>
                  <a:pt x="33" y="21"/>
                </a:cubicBezTo>
                <a:cubicBezTo>
                  <a:pt x="33" y="20"/>
                  <a:pt x="33" y="19"/>
                  <a:pt x="32" y="18"/>
                </a:cubicBezTo>
                <a:cubicBezTo>
                  <a:pt x="32" y="18"/>
                  <a:pt x="32" y="18"/>
                  <a:pt x="32" y="18"/>
                </a:cubicBezTo>
                <a:cubicBezTo>
                  <a:pt x="31" y="16"/>
                  <a:pt x="31" y="16"/>
                  <a:pt x="31" y="16"/>
                </a:cubicBezTo>
                <a:cubicBezTo>
                  <a:pt x="30" y="15"/>
                  <a:pt x="29" y="14"/>
                  <a:pt x="28" y="13"/>
                </a:cubicBezTo>
                <a:cubicBezTo>
                  <a:pt x="24" y="9"/>
                  <a:pt x="19" y="6"/>
                  <a:pt x="14" y="4"/>
                </a:cubicBezTo>
                <a:cubicBezTo>
                  <a:pt x="10" y="2"/>
                  <a:pt x="5" y="1"/>
                  <a:pt x="0" y="0"/>
                </a:cubicBezTo>
                <a:cubicBezTo>
                  <a:pt x="3" y="3"/>
                  <a:pt x="7" y="6"/>
                  <a:pt x="10" y="10"/>
                </a:cubicBezTo>
                <a:cubicBezTo>
                  <a:pt x="14" y="13"/>
                  <a:pt x="17" y="17"/>
                  <a:pt x="19" y="20"/>
                </a:cubicBezTo>
                <a:close/>
              </a:path>
            </a:pathLst>
          </a:custGeom>
          <a:gradFill flip="none" rotWithShape="1">
            <a:gsLst>
              <a:gs pos="100000">
                <a:schemeClr val="accent2">
                  <a:lumMod val="20000"/>
                  <a:lumOff val="80000"/>
                </a:schemeClr>
              </a:gs>
              <a:gs pos="0">
                <a:srgbClr val="003366"/>
              </a:gs>
              <a:gs pos="50000">
                <a:srgbClr val="5AC8D9"/>
              </a:gs>
            </a:gsLst>
            <a:lin ang="5400000" scaled="1"/>
            <a:tileRect/>
          </a:gra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64" tIns="34282" rIns="68564" bIns="34282" numCol="1" anchor="t" anchorCtr="0" compatLnSpc="1">
            <a:prstTxWarp prst="textNoShape">
              <a:avLst/>
            </a:prstTxWarp>
          </a:bodyPr>
          <a:lstStyle/>
          <a:p>
            <a:endParaRPr lang="en-GB" sz="1350"/>
          </a:p>
        </p:txBody>
      </p:sp>
      <p:sp>
        <p:nvSpPr>
          <p:cNvPr id="8" name="Freeform 975"/>
          <p:cNvSpPr>
            <a:spLocks/>
          </p:cNvSpPr>
          <p:nvPr userDrawn="1"/>
        </p:nvSpPr>
        <p:spPr bwMode="auto">
          <a:xfrm rot="16200000">
            <a:off x="6000279" y="668808"/>
            <a:ext cx="191443" cy="12192001"/>
          </a:xfrm>
          <a:custGeom>
            <a:avLst/>
            <a:gdLst>
              <a:gd name="T0" fmla="*/ 19 w 36"/>
              <a:gd name="T1" fmla="*/ 20 h 96"/>
              <a:gd name="T2" fmla="*/ 21 w 36"/>
              <a:gd name="T3" fmla="*/ 23 h 96"/>
              <a:gd name="T4" fmla="*/ 21 w 36"/>
              <a:gd name="T5" fmla="*/ 23 h 96"/>
              <a:gd name="T6" fmla="*/ 21 w 36"/>
              <a:gd name="T7" fmla="*/ 23 h 96"/>
              <a:gd name="T8" fmla="*/ 21 w 36"/>
              <a:gd name="T9" fmla="*/ 23 h 96"/>
              <a:gd name="T10" fmla="*/ 21 w 36"/>
              <a:gd name="T11" fmla="*/ 23 h 96"/>
              <a:gd name="T12" fmla="*/ 21 w 36"/>
              <a:gd name="T13" fmla="*/ 23 h 96"/>
              <a:gd name="T14" fmla="*/ 21 w 36"/>
              <a:gd name="T15" fmla="*/ 23 h 96"/>
              <a:gd name="T16" fmla="*/ 21 w 36"/>
              <a:gd name="T17" fmla="*/ 24 h 96"/>
              <a:gd name="T18" fmla="*/ 21 w 36"/>
              <a:gd name="T19" fmla="*/ 25 h 96"/>
              <a:gd name="T20" fmla="*/ 21 w 36"/>
              <a:gd name="T21" fmla="*/ 30 h 96"/>
              <a:gd name="T22" fmla="*/ 17 w 36"/>
              <a:gd name="T23" fmla="*/ 40 h 96"/>
              <a:gd name="T24" fmla="*/ 9 w 36"/>
              <a:gd name="T25" fmla="*/ 52 h 96"/>
              <a:gd name="T26" fmla="*/ 5 w 36"/>
              <a:gd name="T27" fmla="*/ 60 h 96"/>
              <a:gd name="T28" fmla="*/ 3 w 36"/>
              <a:gd name="T29" fmla="*/ 69 h 96"/>
              <a:gd name="T30" fmla="*/ 4 w 36"/>
              <a:gd name="T31" fmla="*/ 74 h 96"/>
              <a:gd name="T32" fmla="*/ 5 w 36"/>
              <a:gd name="T33" fmla="*/ 78 h 96"/>
              <a:gd name="T34" fmla="*/ 9 w 36"/>
              <a:gd name="T35" fmla="*/ 86 h 96"/>
              <a:gd name="T36" fmla="*/ 21 w 36"/>
              <a:gd name="T37" fmla="*/ 96 h 96"/>
              <a:gd name="T38" fmla="*/ 16 w 36"/>
              <a:gd name="T39" fmla="*/ 82 h 96"/>
              <a:gd name="T40" fmla="*/ 15 w 36"/>
              <a:gd name="T41" fmla="*/ 76 h 96"/>
              <a:gd name="T42" fmla="*/ 15 w 36"/>
              <a:gd name="T43" fmla="*/ 73 h 96"/>
              <a:gd name="T44" fmla="*/ 16 w 36"/>
              <a:gd name="T45" fmla="*/ 70 h 96"/>
              <a:gd name="T46" fmla="*/ 21 w 36"/>
              <a:gd name="T47" fmla="*/ 60 h 96"/>
              <a:gd name="T48" fmla="*/ 30 w 36"/>
              <a:gd name="T49" fmla="*/ 48 h 96"/>
              <a:gd name="T50" fmla="*/ 34 w 36"/>
              <a:gd name="T51" fmla="*/ 40 h 96"/>
              <a:gd name="T52" fmla="*/ 36 w 36"/>
              <a:gd name="T53" fmla="*/ 31 h 96"/>
              <a:gd name="T54" fmla="*/ 33 w 36"/>
              <a:gd name="T55" fmla="*/ 21 h 96"/>
              <a:gd name="T56" fmla="*/ 32 w 36"/>
              <a:gd name="T57" fmla="*/ 18 h 96"/>
              <a:gd name="T58" fmla="*/ 32 w 36"/>
              <a:gd name="T59" fmla="*/ 18 h 96"/>
              <a:gd name="T60" fmla="*/ 31 w 36"/>
              <a:gd name="T61" fmla="*/ 16 h 96"/>
              <a:gd name="T62" fmla="*/ 28 w 36"/>
              <a:gd name="T63" fmla="*/ 13 h 96"/>
              <a:gd name="T64" fmla="*/ 14 w 36"/>
              <a:gd name="T65" fmla="*/ 4 h 96"/>
              <a:gd name="T66" fmla="*/ 0 w 36"/>
              <a:gd name="T67" fmla="*/ 0 h 96"/>
              <a:gd name="T68" fmla="*/ 10 w 36"/>
              <a:gd name="T69" fmla="*/ 10 h 96"/>
              <a:gd name="T70" fmla="*/ 19 w 36"/>
              <a:gd name="T71" fmla="*/ 20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6" h="96">
                <a:moveTo>
                  <a:pt x="19" y="20"/>
                </a:moveTo>
                <a:cubicBezTo>
                  <a:pt x="20" y="21"/>
                  <a:pt x="20" y="22"/>
                  <a:pt x="21" y="23"/>
                </a:cubicBezTo>
                <a:cubicBezTo>
                  <a:pt x="21" y="23"/>
                  <a:pt x="21" y="23"/>
                  <a:pt x="21" y="23"/>
                </a:cubicBezTo>
                <a:cubicBezTo>
                  <a:pt x="21" y="23"/>
                  <a:pt x="21" y="23"/>
                  <a:pt x="21" y="23"/>
                </a:cubicBezTo>
                <a:cubicBezTo>
                  <a:pt x="21" y="23"/>
                  <a:pt x="21" y="23"/>
                  <a:pt x="21" y="23"/>
                </a:cubicBezTo>
                <a:cubicBezTo>
                  <a:pt x="21" y="23"/>
                  <a:pt x="21" y="23"/>
                  <a:pt x="21" y="23"/>
                </a:cubicBezTo>
                <a:cubicBezTo>
                  <a:pt x="21" y="23"/>
                  <a:pt x="21" y="23"/>
                  <a:pt x="21" y="23"/>
                </a:cubicBezTo>
                <a:cubicBezTo>
                  <a:pt x="21" y="23"/>
                  <a:pt x="21" y="23"/>
                  <a:pt x="21" y="23"/>
                </a:cubicBezTo>
                <a:cubicBezTo>
                  <a:pt x="21" y="23"/>
                  <a:pt x="21" y="24"/>
                  <a:pt x="21" y="24"/>
                </a:cubicBezTo>
                <a:cubicBezTo>
                  <a:pt x="21" y="25"/>
                  <a:pt x="21" y="25"/>
                  <a:pt x="21" y="25"/>
                </a:cubicBezTo>
                <a:cubicBezTo>
                  <a:pt x="22" y="27"/>
                  <a:pt x="22" y="28"/>
                  <a:pt x="21" y="30"/>
                </a:cubicBezTo>
                <a:cubicBezTo>
                  <a:pt x="21" y="33"/>
                  <a:pt x="19" y="36"/>
                  <a:pt x="17" y="40"/>
                </a:cubicBezTo>
                <a:cubicBezTo>
                  <a:pt x="14" y="43"/>
                  <a:pt x="11" y="47"/>
                  <a:pt x="9" y="52"/>
                </a:cubicBezTo>
                <a:cubicBezTo>
                  <a:pt x="7" y="54"/>
                  <a:pt x="6" y="57"/>
                  <a:pt x="5" y="60"/>
                </a:cubicBezTo>
                <a:cubicBezTo>
                  <a:pt x="4" y="62"/>
                  <a:pt x="3" y="66"/>
                  <a:pt x="3" y="69"/>
                </a:cubicBezTo>
                <a:cubicBezTo>
                  <a:pt x="3" y="71"/>
                  <a:pt x="3" y="72"/>
                  <a:pt x="4" y="74"/>
                </a:cubicBezTo>
                <a:cubicBezTo>
                  <a:pt x="4" y="75"/>
                  <a:pt x="4" y="77"/>
                  <a:pt x="5" y="78"/>
                </a:cubicBezTo>
                <a:cubicBezTo>
                  <a:pt x="6" y="81"/>
                  <a:pt x="7" y="83"/>
                  <a:pt x="9" y="86"/>
                </a:cubicBezTo>
                <a:cubicBezTo>
                  <a:pt x="12" y="90"/>
                  <a:pt x="16" y="94"/>
                  <a:pt x="21" y="96"/>
                </a:cubicBezTo>
                <a:cubicBezTo>
                  <a:pt x="18" y="91"/>
                  <a:pt x="17" y="87"/>
                  <a:pt x="16" y="82"/>
                </a:cubicBezTo>
                <a:cubicBezTo>
                  <a:pt x="16" y="80"/>
                  <a:pt x="15" y="78"/>
                  <a:pt x="15" y="76"/>
                </a:cubicBezTo>
                <a:cubicBezTo>
                  <a:pt x="15" y="75"/>
                  <a:pt x="15" y="74"/>
                  <a:pt x="15" y="73"/>
                </a:cubicBezTo>
                <a:cubicBezTo>
                  <a:pt x="15" y="72"/>
                  <a:pt x="16" y="71"/>
                  <a:pt x="16" y="70"/>
                </a:cubicBezTo>
                <a:cubicBezTo>
                  <a:pt x="17" y="67"/>
                  <a:pt x="19" y="64"/>
                  <a:pt x="21" y="60"/>
                </a:cubicBezTo>
                <a:cubicBezTo>
                  <a:pt x="24" y="56"/>
                  <a:pt x="27" y="53"/>
                  <a:pt x="30" y="48"/>
                </a:cubicBezTo>
                <a:cubicBezTo>
                  <a:pt x="31" y="46"/>
                  <a:pt x="33" y="43"/>
                  <a:pt x="34" y="40"/>
                </a:cubicBezTo>
                <a:cubicBezTo>
                  <a:pt x="35" y="37"/>
                  <a:pt x="36" y="34"/>
                  <a:pt x="36" y="31"/>
                </a:cubicBezTo>
                <a:cubicBezTo>
                  <a:pt x="36" y="27"/>
                  <a:pt x="35" y="24"/>
                  <a:pt x="33" y="21"/>
                </a:cubicBezTo>
                <a:cubicBezTo>
                  <a:pt x="33" y="20"/>
                  <a:pt x="33" y="19"/>
                  <a:pt x="32" y="18"/>
                </a:cubicBezTo>
                <a:cubicBezTo>
                  <a:pt x="32" y="18"/>
                  <a:pt x="32" y="18"/>
                  <a:pt x="32" y="18"/>
                </a:cubicBezTo>
                <a:cubicBezTo>
                  <a:pt x="31" y="16"/>
                  <a:pt x="31" y="16"/>
                  <a:pt x="31" y="16"/>
                </a:cubicBezTo>
                <a:cubicBezTo>
                  <a:pt x="30" y="15"/>
                  <a:pt x="29" y="14"/>
                  <a:pt x="28" y="13"/>
                </a:cubicBezTo>
                <a:cubicBezTo>
                  <a:pt x="24" y="9"/>
                  <a:pt x="19" y="6"/>
                  <a:pt x="14" y="4"/>
                </a:cubicBezTo>
                <a:cubicBezTo>
                  <a:pt x="10" y="2"/>
                  <a:pt x="5" y="1"/>
                  <a:pt x="0" y="0"/>
                </a:cubicBezTo>
                <a:cubicBezTo>
                  <a:pt x="3" y="3"/>
                  <a:pt x="7" y="6"/>
                  <a:pt x="10" y="10"/>
                </a:cubicBezTo>
                <a:cubicBezTo>
                  <a:pt x="14" y="13"/>
                  <a:pt x="17" y="17"/>
                  <a:pt x="19" y="20"/>
                </a:cubicBezTo>
                <a:close/>
              </a:path>
            </a:pathLst>
          </a:custGeom>
          <a:gradFill flip="none" rotWithShape="1">
            <a:gsLst>
              <a:gs pos="100000">
                <a:srgbClr val="0070C0"/>
              </a:gs>
              <a:gs pos="0">
                <a:srgbClr val="003366"/>
              </a:gs>
            </a:gsLst>
            <a:lin ang="5400000" scaled="1"/>
            <a:tileRect/>
          </a:gra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64" tIns="34282" rIns="68564" bIns="34282" numCol="1" anchor="t" anchorCtr="0" compatLnSpc="1">
            <a:prstTxWarp prst="textNoShape">
              <a:avLst/>
            </a:prstTxWarp>
          </a:bodyPr>
          <a:lstStyle/>
          <a:p>
            <a:endParaRPr lang="en-GB" sz="1350"/>
          </a:p>
        </p:txBody>
      </p:sp>
      <p:sp>
        <p:nvSpPr>
          <p:cNvPr id="2" name="Title 1"/>
          <p:cNvSpPr>
            <a:spLocks noGrp="1"/>
          </p:cNvSpPr>
          <p:nvPr>
            <p:ph type="title"/>
          </p:nvPr>
        </p:nvSpPr>
        <p:spPr/>
        <p:txBody>
          <a:bodyPr/>
          <a:lstStyle>
            <a:lvl1pPr>
              <a:defRPr>
                <a:solidFill>
                  <a:schemeClr val="tx1"/>
                </a:solidFill>
              </a:defRPr>
            </a:lvl1pPr>
          </a:lstStyle>
          <a:p>
            <a:r>
              <a:rPr lang="en-US" dirty="0"/>
              <a:t>Click to edit Master title style</a:t>
            </a:r>
          </a:p>
        </p:txBody>
      </p:sp>
      <p:sp>
        <p:nvSpPr>
          <p:cNvPr id="3" name="Content Placeholder 2"/>
          <p:cNvSpPr>
            <a:spLocks noGrp="1"/>
          </p:cNvSpPr>
          <p:nvPr>
            <p:ph sz="half" idx="1"/>
          </p:nvPr>
        </p:nvSpPr>
        <p:spPr>
          <a:xfrm>
            <a:off x="527051" y="1463674"/>
            <a:ext cx="5424000" cy="4680000"/>
          </a:xfrm>
        </p:spPr>
        <p:txBody>
          <a:bodyPr/>
          <a:lstStyle>
            <a:lvl1pPr>
              <a:spcAft>
                <a:spcPts val="300"/>
              </a:spcAft>
              <a:defRPr sz="1800">
                <a:solidFill>
                  <a:schemeClr val="tx1"/>
                </a:solidFill>
              </a:defRPr>
            </a:lvl1pPr>
            <a:lvl2pPr>
              <a:spcAft>
                <a:spcPts val="300"/>
              </a:spcAft>
              <a:defRPr sz="1800">
                <a:solidFill>
                  <a:schemeClr val="tx1"/>
                </a:solidFill>
              </a:defRPr>
            </a:lvl2pPr>
            <a:lvl3pPr>
              <a:spcAft>
                <a:spcPts val="300"/>
              </a:spcAft>
              <a:defRPr sz="1800">
                <a:solidFill>
                  <a:schemeClr val="tx1"/>
                </a:solidFill>
              </a:defRPr>
            </a:lvl3pPr>
            <a:lvl4pPr>
              <a:spcAft>
                <a:spcPts val="300"/>
              </a:spcAft>
              <a:defRPr sz="1800">
                <a:solidFill>
                  <a:schemeClr val="tx1"/>
                </a:solidFill>
              </a:defRPr>
            </a:lvl4pPr>
            <a:lvl5pPr>
              <a:spcAft>
                <a:spcPts val="300"/>
              </a:spcAft>
              <a:defRPr sz="1800">
                <a:solidFill>
                  <a:schemeClr val="tx1"/>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239233" y="1463674"/>
            <a:ext cx="5424000" cy="4680000"/>
          </a:xfrm>
        </p:spPr>
        <p:txBody>
          <a:bodyPr/>
          <a:lstStyle>
            <a:lvl1pPr>
              <a:spcAft>
                <a:spcPts val="300"/>
              </a:spcAft>
              <a:defRPr sz="1800">
                <a:solidFill>
                  <a:schemeClr val="tx1"/>
                </a:solidFill>
              </a:defRPr>
            </a:lvl1pPr>
            <a:lvl2pPr>
              <a:spcAft>
                <a:spcPts val="300"/>
              </a:spcAft>
              <a:defRPr sz="1800">
                <a:solidFill>
                  <a:schemeClr val="tx1"/>
                </a:solidFill>
              </a:defRPr>
            </a:lvl2pPr>
            <a:lvl3pPr>
              <a:spcAft>
                <a:spcPts val="300"/>
              </a:spcAft>
              <a:defRPr sz="1800">
                <a:solidFill>
                  <a:schemeClr val="tx1"/>
                </a:solidFill>
              </a:defRPr>
            </a:lvl3pPr>
            <a:lvl4pPr>
              <a:spcAft>
                <a:spcPts val="300"/>
              </a:spcAft>
              <a:defRPr sz="1800">
                <a:solidFill>
                  <a:schemeClr val="tx1"/>
                </a:solidFill>
              </a:defRPr>
            </a:lvl4pPr>
            <a:lvl5pPr>
              <a:spcAft>
                <a:spcPts val="300"/>
              </a:spcAft>
              <a:defRPr sz="1800">
                <a:solidFill>
                  <a:schemeClr val="tx1"/>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2"/>
          <p:cNvSpPr>
            <a:spLocks noGrp="1"/>
          </p:cNvSpPr>
          <p:nvPr>
            <p:ph type="body" sz="quarter" idx="13"/>
          </p:nvPr>
        </p:nvSpPr>
        <p:spPr>
          <a:xfrm>
            <a:off x="527051" y="6212899"/>
            <a:ext cx="5424000" cy="402400"/>
          </a:xfrm>
        </p:spPr>
        <p:txBody>
          <a:bodyPr anchor="b" anchorCtr="0"/>
          <a:lstStyle>
            <a:lvl1pPr marL="0" indent="0">
              <a:spcAft>
                <a:spcPts val="0"/>
              </a:spcAft>
              <a:buFont typeface="Arial" panose="020B0604020202020204" pitchFamily="34" charset="0"/>
              <a:buNone/>
              <a:defRPr sz="1000"/>
            </a:lvl1pPr>
            <a:lvl2pPr marL="0" indent="0">
              <a:spcAft>
                <a:spcPts val="0"/>
              </a:spcAft>
              <a:buFont typeface="Arial" panose="020B0604020202020204" pitchFamily="34" charset="0"/>
              <a:buNone/>
              <a:defRPr sz="1000"/>
            </a:lvl2pPr>
            <a:lvl3pPr marL="0" indent="0">
              <a:spcAft>
                <a:spcPts val="0"/>
              </a:spcAft>
              <a:buFont typeface="Arial" panose="020B0604020202020204" pitchFamily="34" charset="0"/>
              <a:buNone/>
              <a:defRPr sz="1000"/>
            </a:lvl3pPr>
            <a:lvl4pPr marL="0" indent="0">
              <a:spcAft>
                <a:spcPts val="0"/>
              </a:spcAft>
              <a:buFont typeface="Arial" panose="020B0604020202020204" pitchFamily="34" charset="0"/>
              <a:buNone/>
              <a:defRPr sz="1000"/>
            </a:lvl4pPr>
            <a:lvl5pPr marL="0" indent="0">
              <a:spcAft>
                <a:spcPts val="0"/>
              </a:spcAft>
              <a:buFont typeface="Arial" panose="020B0604020202020204" pitchFamily="34" charset="0"/>
              <a:buNone/>
              <a:defRPr sz="1000"/>
            </a:lvl5pPr>
          </a:lstStyle>
          <a:p>
            <a:pPr lvl="0"/>
            <a:endParaRPr lang="en-GB" dirty="0"/>
          </a:p>
        </p:txBody>
      </p:sp>
      <p:sp>
        <p:nvSpPr>
          <p:cNvPr id="12" name="Text Placeholder 2"/>
          <p:cNvSpPr>
            <a:spLocks noGrp="1"/>
          </p:cNvSpPr>
          <p:nvPr>
            <p:ph type="body" sz="quarter" idx="14"/>
          </p:nvPr>
        </p:nvSpPr>
        <p:spPr>
          <a:xfrm>
            <a:off x="6240951" y="6212899"/>
            <a:ext cx="5424000" cy="402400"/>
          </a:xfrm>
        </p:spPr>
        <p:txBody>
          <a:bodyPr anchor="b" anchorCtr="0"/>
          <a:lstStyle>
            <a:lvl1pPr marL="0" indent="0" algn="r">
              <a:spcAft>
                <a:spcPts val="0"/>
              </a:spcAft>
              <a:buFont typeface="Arial" panose="020B0604020202020204" pitchFamily="34" charset="0"/>
              <a:buNone/>
              <a:defRPr sz="1000"/>
            </a:lvl1pPr>
            <a:lvl2pPr marL="0" indent="0">
              <a:spcAft>
                <a:spcPts val="0"/>
              </a:spcAft>
              <a:buFont typeface="Arial" panose="020B0604020202020204" pitchFamily="34" charset="0"/>
              <a:buNone/>
              <a:defRPr sz="1000"/>
            </a:lvl2pPr>
            <a:lvl3pPr marL="0" indent="0">
              <a:spcAft>
                <a:spcPts val="0"/>
              </a:spcAft>
              <a:buFont typeface="Arial" panose="020B0604020202020204" pitchFamily="34" charset="0"/>
              <a:buNone/>
              <a:defRPr sz="1000"/>
            </a:lvl3pPr>
            <a:lvl4pPr marL="0" indent="0">
              <a:spcAft>
                <a:spcPts val="0"/>
              </a:spcAft>
              <a:buFont typeface="Arial" panose="020B0604020202020204" pitchFamily="34" charset="0"/>
              <a:buNone/>
              <a:defRPr sz="1000"/>
            </a:lvl4pPr>
            <a:lvl5pPr marL="0" indent="0">
              <a:spcAft>
                <a:spcPts val="0"/>
              </a:spcAft>
              <a:buFont typeface="Arial" panose="020B0604020202020204" pitchFamily="34" charset="0"/>
              <a:buNone/>
              <a:defRPr sz="1000"/>
            </a:lvl5pPr>
          </a:lstStyle>
          <a:p>
            <a:pPr lvl="0"/>
            <a:endParaRPr lang="en-GB" dirty="0"/>
          </a:p>
        </p:txBody>
      </p:sp>
    </p:spTree>
    <p:extLst>
      <p:ext uri="{BB962C8B-B14F-4D97-AF65-F5344CB8AC3E}">
        <p14:creationId xmlns:p14="http://schemas.microsoft.com/office/powerpoint/2010/main" val="1844214350"/>
      </p:ext>
    </p:extLst>
  </p:cSld>
  <p:clrMapOvr>
    <a:masterClrMapping/>
  </p:clrMapOvr>
  <p:transition spd="med"/>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PF-ILD Title Only">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lvl1pPr>
              <a:defRPr>
                <a:solidFill>
                  <a:schemeClr val="tx1"/>
                </a:solidFill>
              </a:defRPr>
            </a:lvl1pPr>
          </a:lstStyle>
          <a:p>
            <a:r>
              <a:rPr lang="en-US" dirty="0"/>
              <a:t>Click to edit Master title style</a:t>
            </a:r>
            <a:endParaRPr lang="en-GB" dirty="0"/>
          </a:p>
        </p:txBody>
      </p:sp>
      <p:sp>
        <p:nvSpPr>
          <p:cNvPr id="9" name="Text Placeholder 2"/>
          <p:cNvSpPr>
            <a:spLocks noGrp="1"/>
          </p:cNvSpPr>
          <p:nvPr>
            <p:ph type="body" sz="quarter" idx="13"/>
          </p:nvPr>
        </p:nvSpPr>
        <p:spPr>
          <a:xfrm>
            <a:off x="527051" y="6212899"/>
            <a:ext cx="5424000" cy="402400"/>
          </a:xfrm>
        </p:spPr>
        <p:txBody>
          <a:bodyPr anchor="b" anchorCtr="0"/>
          <a:lstStyle>
            <a:lvl1pPr marL="0" indent="0">
              <a:spcAft>
                <a:spcPts val="0"/>
              </a:spcAft>
              <a:buFont typeface="Arial" panose="020B0604020202020204" pitchFamily="34" charset="0"/>
              <a:buNone/>
              <a:defRPr sz="1000"/>
            </a:lvl1pPr>
            <a:lvl2pPr marL="0" indent="0">
              <a:spcAft>
                <a:spcPts val="0"/>
              </a:spcAft>
              <a:buFont typeface="Arial" panose="020B0604020202020204" pitchFamily="34" charset="0"/>
              <a:buNone/>
              <a:defRPr sz="1000"/>
            </a:lvl2pPr>
            <a:lvl3pPr marL="0" indent="0">
              <a:spcAft>
                <a:spcPts val="0"/>
              </a:spcAft>
              <a:buFont typeface="Arial" panose="020B0604020202020204" pitchFamily="34" charset="0"/>
              <a:buNone/>
              <a:defRPr sz="1000"/>
            </a:lvl3pPr>
            <a:lvl4pPr marL="0" indent="0">
              <a:spcAft>
                <a:spcPts val="0"/>
              </a:spcAft>
              <a:buFont typeface="Arial" panose="020B0604020202020204" pitchFamily="34" charset="0"/>
              <a:buNone/>
              <a:defRPr sz="1000"/>
            </a:lvl4pPr>
            <a:lvl5pPr marL="0" indent="0">
              <a:spcAft>
                <a:spcPts val="0"/>
              </a:spcAft>
              <a:buFont typeface="Arial" panose="020B0604020202020204" pitchFamily="34" charset="0"/>
              <a:buNone/>
              <a:defRPr sz="1000"/>
            </a:lvl5pPr>
          </a:lstStyle>
          <a:p>
            <a:pPr lvl="0"/>
            <a:endParaRPr lang="en-GB" dirty="0"/>
          </a:p>
        </p:txBody>
      </p:sp>
      <p:sp>
        <p:nvSpPr>
          <p:cNvPr id="10" name="Text Placeholder 2"/>
          <p:cNvSpPr>
            <a:spLocks noGrp="1"/>
          </p:cNvSpPr>
          <p:nvPr>
            <p:ph type="body" sz="quarter" idx="14"/>
          </p:nvPr>
        </p:nvSpPr>
        <p:spPr>
          <a:xfrm>
            <a:off x="6240951" y="6212899"/>
            <a:ext cx="5424000" cy="402400"/>
          </a:xfrm>
        </p:spPr>
        <p:txBody>
          <a:bodyPr anchor="b" anchorCtr="0"/>
          <a:lstStyle>
            <a:lvl1pPr marL="0" indent="0" algn="r">
              <a:spcAft>
                <a:spcPts val="0"/>
              </a:spcAft>
              <a:buFont typeface="Arial" panose="020B0604020202020204" pitchFamily="34" charset="0"/>
              <a:buNone/>
              <a:defRPr sz="1000"/>
            </a:lvl1pPr>
            <a:lvl2pPr marL="0" indent="0">
              <a:spcAft>
                <a:spcPts val="0"/>
              </a:spcAft>
              <a:buFont typeface="Arial" panose="020B0604020202020204" pitchFamily="34" charset="0"/>
              <a:buNone/>
              <a:defRPr sz="1000"/>
            </a:lvl2pPr>
            <a:lvl3pPr marL="0" indent="0">
              <a:spcAft>
                <a:spcPts val="0"/>
              </a:spcAft>
              <a:buFont typeface="Arial" panose="020B0604020202020204" pitchFamily="34" charset="0"/>
              <a:buNone/>
              <a:defRPr sz="1000"/>
            </a:lvl3pPr>
            <a:lvl4pPr marL="0" indent="0">
              <a:spcAft>
                <a:spcPts val="0"/>
              </a:spcAft>
              <a:buFont typeface="Arial" panose="020B0604020202020204" pitchFamily="34" charset="0"/>
              <a:buNone/>
              <a:defRPr sz="1000"/>
            </a:lvl4pPr>
            <a:lvl5pPr marL="0" indent="0">
              <a:spcAft>
                <a:spcPts val="0"/>
              </a:spcAft>
              <a:buFont typeface="Arial" panose="020B0604020202020204" pitchFamily="34" charset="0"/>
              <a:buNone/>
              <a:defRPr sz="1000"/>
            </a:lvl5pPr>
          </a:lstStyle>
          <a:p>
            <a:pPr lvl="0"/>
            <a:endParaRPr lang="en-GB" dirty="0"/>
          </a:p>
        </p:txBody>
      </p:sp>
      <p:sp>
        <p:nvSpPr>
          <p:cNvPr id="6" name="Freeform 975"/>
          <p:cNvSpPr>
            <a:spLocks/>
          </p:cNvSpPr>
          <p:nvPr userDrawn="1"/>
        </p:nvSpPr>
        <p:spPr bwMode="auto">
          <a:xfrm rot="16200000">
            <a:off x="6001907" y="-5010454"/>
            <a:ext cx="159607" cy="12220579"/>
          </a:xfrm>
          <a:custGeom>
            <a:avLst/>
            <a:gdLst>
              <a:gd name="T0" fmla="*/ 19 w 36"/>
              <a:gd name="T1" fmla="*/ 20 h 96"/>
              <a:gd name="T2" fmla="*/ 21 w 36"/>
              <a:gd name="T3" fmla="*/ 23 h 96"/>
              <a:gd name="T4" fmla="*/ 21 w 36"/>
              <a:gd name="T5" fmla="*/ 23 h 96"/>
              <a:gd name="T6" fmla="*/ 21 w 36"/>
              <a:gd name="T7" fmla="*/ 23 h 96"/>
              <a:gd name="T8" fmla="*/ 21 w 36"/>
              <a:gd name="T9" fmla="*/ 23 h 96"/>
              <a:gd name="T10" fmla="*/ 21 w 36"/>
              <a:gd name="T11" fmla="*/ 23 h 96"/>
              <a:gd name="T12" fmla="*/ 21 w 36"/>
              <a:gd name="T13" fmla="*/ 23 h 96"/>
              <a:gd name="T14" fmla="*/ 21 w 36"/>
              <a:gd name="T15" fmla="*/ 23 h 96"/>
              <a:gd name="T16" fmla="*/ 21 w 36"/>
              <a:gd name="T17" fmla="*/ 24 h 96"/>
              <a:gd name="T18" fmla="*/ 21 w 36"/>
              <a:gd name="T19" fmla="*/ 25 h 96"/>
              <a:gd name="T20" fmla="*/ 21 w 36"/>
              <a:gd name="T21" fmla="*/ 30 h 96"/>
              <a:gd name="T22" fmla="*/ 17 w 36"/>
              <a:gd name="T23" fmla="*/ 40 h 96"/>
              <a:gd name="T24" fmla="*/ 9 w 36"/>
              <a:gd name="T25" fmla="*/ 52 h 96"/>
              <a:gd name="T26" fmla="*/ 5 w 36"/>
              <a:gd name="T27" fmla="*/ 60 h 96"/>
              <a:gd name="T28" fmla="*/ 3 w 36"/>
              <a:gd name="T29" fmla="*/ 69 h 96"/>
              <a:gd name="T30" fmla="*/ 4 w 36"/>
              <a:gd name="T31" fmla="*/ 74 h 96"/>
              <a:gd name="T32" fmla="*/ 5 w 36"/>
              <a:gd name="T33" fmla="*/ 78 h 96"/>
              <a:gd name="T34" fmla="*/ 9 w 36"/>
              <a:gd name="T35" fmla="*/ 86 h 96"/>
              <a:gd name="T36" fmla="*/ 21 w 36"/>
              <a:gd name="T37" fmla="*/ 96 h 96"/>
              <a:gd name="T38" fmla="*/ 16 w 36"/>
              <a:gd name="T39" fmla="*/ 82 h 96"/>
              <a:gd name="T40" fmla="*/ 15 w 36"/>
              <a:gd name="T41" fmla="*/ 76 h 96"/>
              <a:gd name="T42" fmla="*/ 15 w 36"/>
              <a:gd name="T43" fmla="*/ 73 h 96"/>
              <a:gd name="T44" fmla="*/ 16 w 36"/>
              <a:gd name="T45" fmla="*/ 70 h 96"/>
              <a:gd name="T46" fmla="*/ 21 w 36"/>
              <a:gd name="T47" fmla="*/ 60 h 96"/>
              <a:gd name="T48" fmla="*/ 30 w 36"/>
              <a:gd name="T49" fmla="*/ 48 h 96"/>
              <a:gd name="T50" fmla="*/ 34 w 36"/>
              <a:gd name="T51" fmla="*/ 40 h 96"/>
              <a:gd name="T52" fmla="*/ 36 w 36"/>
              <a:gd name="T53" fmla="*/ 31 h 96"/>
              <a:gd name="T54" fmla="*/ 33 w 36"/>
              <a:gd name="T55" fmla="*/ 21 h 96"/>
              <a:gd name="T56" fmla="*/ 32 w 36"/>
              <a:gd name="T57" fmla="*/ 18 h 96"/>
              <a:gd name="T58" fmla="*/ 32 w 36"/>
              <a:gd name="T59" fmla="*/ 18 h 96"/>
              <a:gd name="T60" fmla="*/ 31 w 36"/>
              <a:gd name="T61" fmla="*/ 16 h 96"/>
              <a:gd name="T62" fmla="*/ 28 w 36"/>
              <a:gd name="T63" fmla="*/ 13 h 96"/>
              <a:gd name="T64" fmla="*/ 14 w 36"/>
              <a:gd name="T65" fmla="*/ 4 h 96"/>
              <a:gd name="T66" fmla="*/ 0 w 36"/>
              <a:gd name="T67" fmla="*/ 0 h 96"/>
              <a:gd name="T68" fmla="*/ 10 w 36"/>
              <a:gd name="T69" fmla="*/ 10 h 96"/>
              <a:gd name="T70" fmla="*/ 19 w 36"/>
              <a:gd name="T71" fmla="*/ 20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6" h="96">
                <a:moveTo>
                  <a:pt x="19" y="20"/>
                </a:moveTo>
                <a:cubicBezTo>
                  <a:pt x="20" y="21"/>
                  <a:pt x="20" y="22"/>
                  <a:pt x="21" y="23"/>
                </a:cubicBezTo>
                <a:cubicBezTo>
                  <a:pt x="21" y="23"/>
                  <a:pt x="21" y="23"/>
                  <a:pt x="21" y="23"/>
                </a:cubicBezTo>
                <a:cubicBezTo>
                  <a:pt x="21" y="23"/>
                  <a:pt x="21" y="23"/>
                  <a:pt x="21" y="23"/>
                </a:cubicBezTo>
                <a:cubicBezTo>
                  <a:pt x="21" y="23"/>
                  <a:pt x="21" y="23"/>
                  <a:pt x="21" y="23"/>
                </a:cubicBezTo>
                <a:cubicBezTo>
                  <a:pt x="21" y="23"/>
                  <a:pt x="21" y="23"/>
                  <a:pt x="21" y="23"/>
                </a:cubicBezTo>
                <a:cubicBezTo>
                  <a:pt x="21" y="23"/>
                  <a:pt x="21" y="23"/>
                  <a:pt x="21" y="23"/>
                </a:cubicBezTo>
                <a:cubicBezTo>
                  <a:pt x="21" y="23"/>
                  <a:pt x="21" y="23"/>
                  <a:pt x="21" y="23"/>
                </a:cubicBezTo>
                <a:cubicBezTo>
                  <a:pt x="21" y="23"/>
                  <a:pt x="21" y="24"/>
                  <a:pt x="21" y="24"/>
                </a:cubicBezTo>
                <a:cubicBezTo>
                  <a:pt x="21" y="25"/>
                  <a:pt x="21" y="25"/>
                  <a:pt x="21" y="25"/>
                </a:cubicBezTo>
                <a:cubicBezTo>
                  <a:pt x="22" y="27"/>
                  <a:pt x="22" y="28"/>
                  <a:pt x="21" y="30"/>
                </a:cubicBezTo>
                <a:cubicBezTo>
                  <a:pt x="21" y="33"/>
                  <a:pt x="19" y="36"/>
                  <a:pt x="17" y="40"/>
                </a:cubicBezTo>
                <a:cubicBezTo>
                  <a:pt x="14" y="43"/>
                  <a:pt x="11" y="47"/>
                  <a:pt x="9" y="52"/>
                </a:cubicBezTo>
                <a:cubicBezTo>
                  <a:pt x="7" y="54"/>
                  <a:pt x="6" y="57"/>
                  <a:pt x="5" y="60"/>
                </a:cubicBezTo>
                <a:cubicBezTo>
                  <a:pt x="4" y="62"/>
                  <a:pt x="3" y="66"/>
                  <a:pt x="3" y="69"/>
                </a:cubicBezTo>
                <a:cubicBezTo>
                  <a:pt x="3" y="71"/>
                  <a:pt x="3" y="72"/>
                  <a:pt x="4" y="74"/>
                </a:cubicBezTo>
                <a:cubicBezTo>
                  <a:pt x="4" y="75"/>
                  <a:pt x="4" y="77"/>
                  <a:pt x="5" y="78"/>
                </a:cubicBezTo>
                <a:cubicBezTo>
                  <a:pt x="6" y="81"/>
                  <a:pt x="7" y="83"/>
                  <a:pt x="9" y="86"/>
                </a:cubicBezTo>
                <a:cubicBezTo>
                  <a:pt x="12" y="90"/>
                  <a:pt x="16" y="94"/>
                  <a:pt x="21" y="96"/>
                </a:cubicBezTo>
                <a:cubicBezTo>
                  <a:pt x="18" y="91"/>
                  <a:pt x="17" y="87"/>
                  <a:pt x="16" y="82"/>
                </a:cubicBezTo>
                <a:cubicBezTo>
                  <a:pt x="16" y="80"/>
                  <a:pt x="15" y="78"/>
                  <a:pt x="15" y="76"/>
                </a:cubicBezTo>
                <a:cubicBezTo>
                  <a:pt x="15" y="75"/>
                  <a:pt x="15" y="74"/>
                  <a:pt x="15" y="73"/>
                </a:cubicBezTo>
                <a:cubicBezTo>
                  <a:pt x="15" y="72"/>
                  <a:pt x="16" y="71"/>
                  <a:pt x="16" y="70"/>
                </a:cubicBezTo>
                <a:cubicBezTo>
                  <a:pt x="17" y="67"/>
                  <a:pt x="19" y="64"/>
                  <a:pt x="21" y="60"/>
                </a:cubicBezTo>
                <a:cubicBezTo>
                  <a:pt x="24" y="56"/>
                  <a:pt x="27" y="53"/>
                  <a:pt x="30" y="48"/>
                </a:cubicBezTo>
                <a:cubicBezTo>
                  <a:pt x="31" y="46"/>
                  <a:pt x="33" y="43"/>
                  <a:pt x="34" y="40"/>
                </a:cubicBezTo>
                <a:cubicBezTo>
                  <a:pt x="35" y="37"/>
                  <a:pt x="36" y="34"/>
                  <a:pt x="36" y="31"/>
                </a:cubicBezTo>
                <a:cubicBezTo>
                  <a:pt x="36" y="27"/>
                  <a:pt x="35" y="24"/>
                  <a:pt x="33" y="21"/>
                </a:cubicBezTo>
                <a:cubicBezTo>
                  <a:pt x="33" y="20"/>
                  <a:pt x="33" y="19"/>
                  <a:pt x="32" y="18"/>
                </a:cubicBezTo>
                <a:cubicBezTo>
                  <a:pt x="32" y="18"/>
                  <a:pt x="32" y="18"/>
                  <a:pt x="32" y="18"/>
                </a:cubicBezTo>
                <a:cubicBezTo>
                  <a:pt x="31" y="16"/>
                  <a:pt x="31" y="16"/>
                  <a:pt x="31" y="16"/>
                </a:cubicBezTo>
                <a:cubicBezTo>
                  <a:pt x="30" y="15"/>
                  <a:pt x="29" y="14"/>
                  <a:pt x="28" y="13"/>
                </a:cubicBezTo>
                <a:cubicBezTo>
                  <a:pt x="24" y="9"/>
                  <a:pt x="19" y="6"/>
                  <a:pt x="14" y="4"/>
                </a:cubicBezTo>
                <a:cubicBezTo>
                  <a:pt x="10" y="2"/>
                  <a:pt x="5" y="1"/>
                  <a:pt x="0" y="0"/>
                </a:cubicBezTo>
                <a:cubicBezTo>
                  <a:pt x="3" y="3"/>
                  <a:pt x="7" y="6"/>
                  <a:pt x="10" y="10"/>
                </a:cubicBezTo>
                <a:cubicBezTo>
                  <a:pt x="14" y="13"/>
                  <a:pt x="17" y="17"/>
                  <a:pt x="19" y="20"/>
                </a:cubicBezTo>
                <a:close/>
              </a:path>
            </a:pathLst>
          </a:custGeom>
          <a:gradFill flip="none" rotWithShape="1">
            <a:gsLst>
              <a:gs pos="100000">
                <a:schemeClr val="accent2">
                  <a:lumMod val="20000"/>
                  <a:lumOff val="80000"/>
                </a:schemeClr>
              </a:gs>
              <a:gs pos="0">
                <a:srgbClr val="003366"/>
              </a:gs>
              <a:gs pos="50000">
                <a:srgbClr val="5AC8D9"/>
              </a:gs>
            </a:gsLst>
            <a:lin ang="5400000" scaled="1"/>
            <a:tileRect/>
          </a:gra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64" tIns="34282" rIns="68564" bIns="34282" numCol="1" anchor="t" anchorCtr="0" compatLnSpc="1">
            <a:prstTxWarp prst="textNoShape">
              <a:avLst/>
            </a:prstTxWarp>
          </a:bodyPr>
          <a:lstStyle/>
          <a:p>
            <a:endParaRPr lang="en-GB" sz="1350"/>
          </a:p>
        </p:txBody>
      </p:sp>
      <p:sp>
        <p:nvSpPr>
          <p:cNvPr id="7" name="Freeform 975"/>
          <p:cNvSpPr>
            <a:spLocks/>
          </p:cNvSpPr>
          <p:nvPr userDrawn="1"/>
        </p:nvSpPr>
        <p:spPr bwMode="auto">
          <a:xfrm rot="16200000">
            <a:off x="6000279" y="668808"/>
            <a:ext cx="191443" cy="12192001"/>
          </a:xfrm>
          <a:custGeom>
            <a:avLst/>
            <a:gdLst>
              <a:gd name="T0" fmla="*/ 19 w 36"/>
              <a:gd name="T1" fmla="*/ 20 h 96"/>
              <a:gd name="T2" fmla="*/ 21 w 36"/>
              <a:gd name="T3" fmla="*/ 23 h 96"/>
              <a:gd name="T4" fmla="*/ 21 w 36"/>
              <a:gd name="T5" fmla="*/ 23 h 96"/>
              <a:gd name="T6" fmla="*/ 21 w 36"/>
              <a:gd name="T7" fmla="*/ 23 h 96"/>
              <a:gd name="T8" fmla="*/ 21 w 36"/>
              <a:gd name="T9" fmla="*/ 23 h 96"/>
              <a:gd name="T10" fmla="*/ 21 w 36"/>
              <a:gd name="T11" fmla="*/ 23 h 96"/>
              <a:gd name="T12" fmla="*/ 21 w 36"/>
              <a:gd name="T13" fmla="*/ 23 h 96"/>
              <a:gd name="T14" fmla="*/ 21 w 36"/>
              <a:gd name="T15" fmla="*/ 23 h 96"/>
              <a:gd name="T16" fmla="*/ 21 w 36"/>
              <a:gd name="T17" fmla="*/ 24 h 96"/>
              <a:gd name="T18" fmla="*/ 21 w 36"/>
              <a:gd name="T19" fmla="*/ 25 h 96"/>
              <a:gd name="T20" fmla="*/ 21 w 36"/>
              <a:gd name="T21" fmla="*/ 30 h 96"/>
              <a:gd name="T22" fmla="*/ 17 w 36"/>
              <a:gd name="T23" fmla="*/ 40 h 96"/>
              <a:gd name="T24" fmla="*/ 9 w 36"/>
              <a:gd name="T25" fmla="*/ 52 h 96"/>
              <a:gd name="T26" fmla="*/ 5 w 36"/>
              <a:gd name="T27" fmla="*/ 60 h 96"/>
              <a:gd name="T28" fmla="*/ 3 w 36"/>
              <a:gd name="T29" fmla="*/ 69 h 96"/>
              <a:gd name="T30" fmla="*/ 4 w 36"/>
              <a:gd name="T31" fmla="*/ 74 h 96"/>
              <a:gd name="T32" fmla="*/ 5 w 36"/>
              <a:gd name="T33" fmla="*/ 78 h 96"/>
              <a:gd name="T34" fmla="*/ 9 w 36"/>
              <a:gd name="T35" fmla="*/ 86 h 96"/>
              <a:gd name="T36" fmla="*/ 21 w 36"/>
              <a:gd name="T37" fmla="*/ 96 h 96"/>
              <a:gd name="T38" fmla="*/ 16 w 36"/>
              <a:gd name="T39" fmla="*/ 82 h 96"/>
              <a:gd name="T40" fmla="*/ 15 w 36"/>
              <a:gd name="T41" fmla="*/ 76 h 96"/>
              <a:gd name="T42" fmla="*/ 15 w 36"/>
              <a:gd name="T43" fmla="*/ 73 h 96"/>
              <a:gd name="T44" fmla="*/ 16 w 36"/>
              <a:gd name="T45" fmla="*/ 70 h 96"/>
              <a:gd name="T46" fmla="*/ 21 w 36"/>
              <a:gd name="T47" fmla="*/ 60 h 96"/>
              <a:gd name="T48" fmla="*/ 30 w 36"/>
              <a:gd name="T49" fmla="*/ 48 h 96"/>
              <a:gd name="T50" fmla="*/ 34 w 36"/>
              <a:gd name="T51" fmla="*/ 40 h 96"/>
              <a:gd name="T52" fmla="*/ 36 w 36"/>
              <a:gd name="T53" fmla="*/ 31 h 96"/>
              <a:gd name="T54" fmla="*/ 33 w 36"/>
              <a:gd name="T55" fmla="*/ 21 h 96"/>
              <a:gd name="T56" fmla="*/ 32 w 36"/>
              <a:gd name="T57" fmla="*/ 18 h 96"/>
              <a:gd name="T58" fmla="*/ 32 w 36"/>
              <a:gd name="T59" fmla="*/ 18 h 96"/>
              <a:gd name="T60" fmla="*/ 31 w 36"/>
              <a:gd name="T61" fmla="*/ 16 h 96"/>
              <a:gd name="T62" fmla="*/ 28 w 36"/>
              <a:gd name="T63" fmla="*/ 13 h 96"/>
              <a:gd name="T64" fmla="*/ 14 w 36"/>
              <a:gd name="T65" fmla="*/ 4 h 96"/>
              <a:gd name="T66" fmla="*/ 0 w 36"/>
              <a:gd name="T67" fmla="*/ 0 h 96"/>
              <a:gd name="T68" fmla="*/ 10 w 36"/>
              <a:gd name="T69" fmla="*/ 10 h 96"/>
              <a:gd name="T70" fmla="*/ 19 w 36"/>
              <a:gd name="T71" fmla="*/ 20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6" h="96">
                <a:moveTo>
                  <a:pt x="19" y="20"/>
                </a:moveTo>
                <a:cubicBezTo>
                  <a:pt x="20" y="21"/>
                  <a:pt x="20" y="22"/>
                  <a:pt x="21" y="23"/>
                </a:cubicBezTo>
                <a:cubicBezTo>
                  <a:pt x="21" y="23"/>
                  <a:pt x="21" y="23"/>
                  <a:pt x="21" y="23"/>
                </a:cubicBezTo>
                <a:cubicBezTo>
                  <a:pt x="21" y="23"/>
                  <a:pt x="21" y="23"/>
                  <a:pt x="21" y="23"/>
                </a:cubicBezTo>
                <a:cubicBezTo>
                  <a:pt x="21" y="23"/>
                  <a:pt x="21" y="23"/>
                  <a:pt x="21" y="23"/>
                </a:cubicBezTo>
                <a:cubicBezTo>
                  <a:pt x="21" y="23"/>
                  <a:pt x="21" y="23"/>
                  <a:pt x="21" y="23"/>
                </a:cubicBezTo>
                <a:cubicBezTo>
                  <a:pt x="21" y="23"/>
                  <a:pt x="21" y="23"/>
                  <a:pt x="21" y="23"/>
                </a:cubicBezTo>
                <a:cubicBezTo>
                  <a:pt x="21" y="23"/>
                  <a:pt x="21" y="23"/>
                  <a:pt x="21" y="23"/>
                </a:cubicBezTo>
                <a:cubicBezTo>
                  <a:pt x="21" y="23"/>
                  <a:pt x="21" y="24"/>
                  <a:pt x="21" y="24"/>
                </a:cubicBezTo>
                <a:cubicBezTo>
                  <a:pt x="21" y="25"/>
                  <a:pt x="21" y="25"/>
                  <a:pt x="21" y="25"/>
                </a:cubicBezTo>
                <a:cubicBezTo>
                  <a:pt x="22" y="27"/>
                  <a:pt x="22" y="28"/>
                  <a:pt x="21" y="30"/>
                </a:cubicBezTo>
                <a:cubicBezTo>
                  <a:pt x="21" y="33"/>
                  <a:pt x="19" y="36"/>
                  <a:pt x="17" y="40"/>
                </a:cubicBezTo>
                <a:cubicBezTo>
                  <a:pt x="14" y="43"/>
                  <a:pt x="11" y="47"/>
                  <a:pt x="9" y="52"/>
                </a:cubicBezTo>
                <a:cubicBezTo>
                  <a:pt x="7" y="54"/>
                  <a:pt x="6" y="57"/>
                  <a:pt x="5" y="60"/>
                </a:cubicBezTo>
                <a:cubicBezTo>
                  <a:pt x="4" y="62"/>
                  <a:pt x="3" y="66"/>
                  <a:pt x="3" y="69"/>
                </a:cubicBezTo>
                <a:cubicBezTo>
                  <a:pt x="3" y="71"/>
                  <a:pt x="3" y="72"/>
                  <a:pt x="4" y="74"/>
                </a:cubicBezTo>
                <a:cubicBezTo>
                  <a:pt x="4" y="75"/>
                  <a:pt x="4" y="77"/>
                  <a:pt x="5" y="78"/>
                </a:cubicBezTo>
                <a:cubicBezTo>
                  <a:pt x="6" y="81"/>
                  <a:pt x="7" y="83"/>
                  <a:pt x="9" y="86"/>
                </a:cubicBezTo>
                <a:cubicBezTo>
                  <a:pt x="12" y="90"/>
                  <a:pt x="16" y="94"/>
                  <a:pt x="21" y="96"/>
                </a:cubicBezTo>
                <a:cubicBezTo>
                  <a:pt x="18" y="91"/>
                  <a:pt x="17" y="87"/>
                  <a:pt x="16" y="82"/>
                </a:cubicBezTo>
                <a:cubicBezTo>
                  <a:pt x="16" y="80"/>
                  <a:pt x="15" y="78"/>
                  <a:pt x="15" y="76"/>
                </a:cubicBezTo>
                <a:cubicBezTo>
                  <a:pt x="15" y="75"/>
                  <a:pt x="15" y="74"/>
                  <a:pt x="15" y="73"/>
                </a:cubicBezTo>
                <a:cubicBezTo>
                  <a:pt x="15" y="72"/>
                  <a:pt x="16" y="71"/>
                  <a:pt x="16" y="70"/>
                </a:cubicBezTo>
                <a:cubicBezTo>
                  <a:pt x="17" y="67"/>
                  <a:pt x="19" y="64"/>
                  <a:pt x="21" y="60"/>
                </a:cubicBezTo>
                <a:cubicBezTo>
                  <a:pt x="24" y="56"/>
                  <a:pt x="27" y="53"/>
                  <a:pt x="30" y="48"/>
                </a:cubicBezTo>
                <a:cubicBezTo>
                  <a:pt x="31" y="46"/>
                  <a:pt x="33" y="43"/>
                  <a:pt x="34" y="40"/>
                </a:cubicBezTo>
                <a:cubicBezTo>
                  <a:pt x="35" y="37"/>
                  <a:pt x="36" y="34"/>
                  <a:pt x="36" y="31"/>
                </a:cubicBezTo>
                <a:cubicBezTo>
                  <a:pt x="36" y="27"/>
                  <a:pt x="35" y="24"/>
                  <a:pt x="33" y="21"/>
                </a:cubicBezTo>
                <a:cubicBezTo>
                  <a:pt x="33" y="20"/>
                  <a:pt x="33" y="19"/>
                  <a:pt x="32" y="18"/>
                </a:cubicBezTo>
                <a:cubicBezTo>
                  <a:pt x="32" y="18"/>
                  <a:pt x="32" y="18"/>
                  <a:pt x="32" y="18"/>
                </a:cubicBezTo>
                <a:cubicBezTo>
                  <a:pt x="31" y="16"/>
                  <a:pt x="31" y="16"/>
                  <a:pt x="31" y="16"/>
                </a:cubicBezTo>
                <a:cubicBezTo>
                  <a:pt x="30" y="15"/>
                  <a:pt x="29" y="14"/>
                  <a:pt x="28" y="13"/>
                </a:cubicBezTo>
                <a:cubicBezTo>
                  <a:pt x="24" y="9"/>
                  <a:pt x="19" y="6"/>
                  <a:pt x="14" y="4"/>
                </a:cubicBezTo>
                <a:cubicBezTo>
                  <a:pt x="10" y="2"/>
                  <a:pt x="5" y="1"/>
                  <a:pt x="0" y="0"/>
                </a:cubicBezTo>
                <a:cubicBezTo>
                  <a:pt x="3" y="3"/>
                  <a:pt x="7" y="6"/>
                  <a:pt x="10" y="10"/>
                </a:cubicBezTo>
                <a:cubicBezTo>
                  <a:pt x="14" y="13"/>
                  <a:pt x="17" y="17"/>
                  <a:pt x="19" y="20"/>
                </a:cubicBezTo>
                <a:close/>
              </a:path>
            </a:pathLst>
          </a:custGeom>
          <a:gradFill flip="none" rotWithShape="1">
            <a:gsLst>
              <a:gs pos="100000">
                <a:srgbClr val="0070C0"/>
              </a:gs>
              <a:gs pos="0">
                <a:srgbClr val="003366"/>
              </a:gs>
            </a:gsLst>
            <a:lin ang="5400000" scaled="1"/>
            <a:tileRect/>
          </a:gra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64" tIns="34282" rIns="68564" bIns="34282" numCol="1" anchor="t" anchorCtr="0" compatLnSpc="1">
            <a:prstTxWarp prst="textNoShape">
              <a:avLst/>
            </a:prstTxWarp>
          </a:bodyPr>
          <a:lstStyle/>
          <a:p>
            <a:endParaRPr lang="en-GB" sz="1350"/>
          </a:p>
        </p:txBody>
      </p:sp>
    </p:spTree>
    <p:extLst>
      <p:ext uri="{BB962C8B-B14F-4D97-AF65-F5344CB8AC3E}">
        <p14:creationId xmlns:p14="http://schemas.microsoft.com/office/powerpoint/2010/main" val="1743984374"/>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itle" preserve="1">
  <p:cSld name="Title page_01">
    <p:spTree>
      <p:nvGrpSpPr>
        <p:cNvPr id="1" name=""/>
        <p:cNvGrpSpPr/>
        <p:nvPr/>
      </p:nvGrpSpPr>
      <p:grpSpPr>
        <a:xfrm>
          <a:off x="0" y="0"/>
          <a:ext cx="0" cy="0"/>
          <a:chOff x="0" y="0"/>
          <a:chExt cx="0" cy="0"/>
        </a:xfrm>
      </p:grpSpPr>
      <p:sp>
        <p:nvSpPr>
          <p:cNvPr id="12" name="Rechteck 11"/>
          <p:cNvSpPr/>
          <p:nvPr userDrawn="1"/>
        </p:nvSpPr>
        <p:spPr>
          <a:xfrm>
            <a:off x="0" y="2928493"/>
            <a:ext cx="12192000" cy="3929507"/>
          </a:xfrm>
          <a:prstGeom prst="rect">
            <a:avLst/>
          </a:prstGeom>
          <a:gradFill>
            <a:gsLst>
              <a:gs pos="0">
                <a:srgbClr val="6699CC">
                  <a:alpha val="40000"/>
                </a:srgbClr>
              </a:gs>
              <a:gs pos="100000">
                <a:srgbClr val="FFFFFF"/>
              </a:gs>
            </a:gsLst>
            <a:lin ang="16200000" scaled="0"/>
          </a:gradFill>
          <a:ln w="12700">
            <a:noFill/>
          </a:ln>
        </p:spPr>
        <p:style>
          <a:lnRef idx="2">
            <a:schemeClr val="accent1">
              <a:shade val="50000"/>
            </a:schemeClr>
          </a:lnRef>
          <a:fillRef idx="1">
            <a:schemeClr val="accent1"/>
          </a:fillRef>
          <a:effectRef idx="0">
            <a:schemeClr val="accent1"/>
          </a:effectRef>
          <a:fontRef idx="minor">
            <a:schemeClr val="lt1"/>
          </a:fontRef>
        </p:style>
        <p:txBody>
          <a:bodyPr lIns="96000" tIns="96000" rIns="96000" bIns="96000" rtlCol="0" anchor="ctr"/>
          <a:lstStyle/>
          <a:p>
            <a:pPr algn="ctr"/>
            <a:endParaRPr lang="en-GB" sz="1867" noProof="0" dirty="0">
              <a:solidFill>
                <a:schemeClr val="tx1"/>
              </a:solidFill>
            </a:endParaRPr>
          </a:p>
        </p:txBody>
      </p:sp>
      <p:pic>
        <p:nvPicPr>
          <p:cNvPr id="1026" name="Picture 2"/>
          <p:cNvPicPr>
            <a:picLocks noChangeAspect="1" noChangeArrowheads="1"/>
          </p:cNvPicPr>
          <p:nvPr userDrawn="1"/>
        </p:nvPicPr>
        <p:blipFill rotWithShape="1">
          <a:blip r:embed="rId2" cstate="print">
            <a:extLst>
              <a:ext uri="{28A0092B-C50C-407E-A947-70E740481C1C}">
                <a14:useLocalDpi xmlns:a14="http://schemas.microsoft.com/office/drawing/2010/main"/>
              </a:ext>
            </a:extLst>
          </a:blip>
          <a:srcRect l="16231" t="19013" b="13976"/>
          <a:stretch/>
        </p:blipFill>
        <p:spPr bwMode="auto">
          <a:xfrm>
            <a:off x="0" y="0"/>
            <a:ext cx="8573053"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2" name="Grafik 21"/>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10026260" y="5889117"/>
            <a:ext cx="1679601" cy="508800"/>
          </a:xfrm>
          <a:prstGeom prst="rect">
            <a:avLst/>
          </a:prstGeom>
        </p:spPr>
      </p:pic>
      <p:cxnSp>
        <p:nvCxnSpPr>
          <p:cNvPr id="24" name="Gerade Verbindung 23"/>
          <p:cNvCxnSpPr/>
          <p:nvPr/>
        </p:nvCxnSpPr>
        <p:spPr>
          <a:xfrm>
            <a:off x="1" y="2492389"/>
            <a:ext cx="12191999" cy="0"/>
          </a:xfrm>
          <a:prstGeom prst="line">
            <a:avLst/>
          </a:prstGeom>
          <a:ln w="12700">
            <a:solidFill>
              <a:srgbClr val="003366"/>
            </a:solidFill>
          </a:ln>
        </p:spPr>
        <p:style>
          <a:lnRef idx="1">
            <a:schemeClr val="accent1"/>
          </a:lnRef>
          <a:fillRef idx="0">
            <a:schemeClr val="accent1"/>
          </a:fillRef>
          <a:effectRef idx="0">
            <a:schemeClr val="accent1"/>
          </a:effectRef>
          <a:fontRef idx="minor">
            <a:schemeClr val="tx1"/>
          </a:fontRef>
        </p:style>
      </p:cxnSp>
      <p:sp>
        <p:nvSpPr>
          <p:cNvPr id="2" name="Titel 1"/>
          <p:cNvSpPr>
            <a:spLocks noGrp="1"/>
          </p:cNvSpPr>
          <p:nvPr>
            <p:ph type="ctrTitle" hasCustomPrompt="1"/>
          </p:nvPr>
        </p:nvSpPr>
        <p:spPr>
          <a:xfrm>
            <a:off x="490101" y="2654884"/>
            <a:ext cx="7845825" cy="1969771"/>
          </a:xfrm>
        </p:spPr>
        <p:txBody>
          <a:bodyPr wrap="square" lIns="0">
            <a:spAutoFit/>
          </a:bodyPr>
          <a:lstStyle>
            <a:lvl1pPr>
              <a:defRPr sz="6400">
                <a:solidFill>
                  <a:srgbClr val="003366"/>
                </a:solidFill>
              </a:defRPr>
            </a:lvl1pPr>
          </a:lstStyle>
          <a:p>
            <a:r>
              <a:rPr lang="en-GB" noProof="0" dirty="0" err="1"/>
              <a:t>Titel</a:t>
            </a:r>
            <a:r>
              <a:rPr lang="en-GB" noProof="0" dirty="0"/>
              <a:t> </a:t>
            </a:r>
            <a:r>
              <a:rPr lang="en-GB" noProof="0" dirty="0" err="1"/>
              <a:t>durch</a:t>
            </a:r>
            <a:r>
              <a:rPr lang="en-GB" noProof="0" dirty="0"/>
              <a:t> </a:t>
            </a:r>
            <a:r>
              <a:rPr lang="en-GB" noProof="0" dirty="0" err="1"/>
              <a:t>Klicken</a:t>
            </a:r>
            <a:r>
              <a:rPr lang="en-GB" noProof="0" dirty="0"/>
              <a:t> </a:t>
            </a:r>
            <a:r>
              <a:rPr lang="en-GB" noProof="0" dirty="0" err="1"/>
              <a:t>bearbeiten</a:t>
            </a:r>
            <a:endParaRPr lang="en-GB" noProof="0" dirty="0"/>
          </a:p>
        </p:txBody>
      </p:sp>
      <p:sp>
        <p:nvSpPr>
          <p:cNvPr id="3" name="Untertitel 2"/>
          <p:cNvSpPr>
            <a:spLocks noGrp="1"/>
          </p:cNvSpPr>
          <p:nvPr>
            <p:ph type="subTitle" idx="1" hasCustomPrompt="1"/>
          </p:nvPr>
        </p:nvSpPr>
        <p:spPr>
          <a:xfrm>
            <a:off x="490100" y="4763671"/>
            <a:ext cx="7845825" cy="492443"/>
          </a:xfrm>
        </p:spPr>
        <p:txBody>
          <a:bodyPr wrap="square">
            <a:spAutoFit/>
          </a:bodyPr>
          <a:lstStyle>
            <a:lvl1pPr marL="0" indent="0" algn="l">
              <a:buNone/>
              <a:defRPr sz="3200">
                <a:solidFill>
                  <a:srgbClr val="003366"/>
                </a:solidFill>
                <a:latin typeface="BISansCond" panose="02000006050000020004" pitchFamily="2" charset="0"/>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GB" noProof="0" dirty="0" err="1"/>
              <a:t>Untertitel</a:t>
            </a:r>
            <a:r>
              <a:rPr lang="en-GB" noProof="0" dirty="0"/>
              <a:t> </a:t>
            </a:r>
            <a:r>
              <a:rPr lang="en-GB" noProof="0" dirty="0" err="1"/>
              <a:t>durch</a:t>
            </a:r>
            <a:r>
              <a:rPr lang="en-GB" noProof="0" dirty="0"/>
              <a:t> </a:t>
            </a:r>
            <a:r>
              <a:rPr lang="en-GB" noProof="0" dirty="0" err="1"/>
              <a:t>Klicken</a:t>
            </a:r>
            <a:r>
              <a:rPr lang="en-GB" noProof="0" dirty="0"/>
              <a:t> </a:t>
            </a:r>
            <a:r>
              <a:rPr lang="en-GB" noProof="0" dirty="0" err="1"/>
              <a:t>bearbeiten</a:t>
            </a:r>
            <a:endParaRPr lang="en-GB" noProof="0" dirty="0"/>
          </a:p>
        </p:txBody>
      </p:sp>
      <p:cxnSp>
        <p:nvCxnSpPr>
          <p:cNvPr id="10" name="Gerade Verbindung 9"/>
          <p:cNvCxnSpPr/>
          <p:nvPr userDrawn="1"/>
        </p:nvCxnSpPr>
        <p:spPr>
          <a:xfrm>
            <a:off x="1" y="2492389"/>
            <a:ext cx="12191999" cy="0"/>
          </a:xfrm>
          <a:prstGeom prst="line">
            <a:avLst/>
          </a:prstGeom>
          <a:ln w="12700">
            <a:solidFill>
              <a:srgbClr val="00336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227507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itle page_02">
    <p:spTree>
      <p:nvGrpSpPr>
        <p:cNvPr id="1" name=""/>
        <p:cNvGrpSpPr/>
        <p:nvPr/>
      </p:nvGrpSpPr>
      <p:grpSpPr>
        <a:xfrm>
          <a:off x="0" y="0"/>
          <a:ext cx="0" cy="0"/>
          <a:chOff x="0" y="0"/>
          <a:chExt cx="0" cy="0"/>
        </a:xfrm>
      </p:grpSpPr>
      <p:sp>
        <p:nvSpPr>
          <p:cNvPr id="13" name="Rechteck 12"/>
          <p:cNvSpPr/>
          <p:nvPr userDrawn="1"/>
        </p:nvSpPr>
        <p:spPr>
          <a:xfrm>
            <a:off x="0" y="2928493"/>
            <a:ext cx="12192000" cy="3929507"/>
          </a:xfrm>
          <a:prstGeom prst="rect">
            <a:avLst/>
          </a:prstGeom>
          <a:gradFill>
            <a:gsLst>
              <a:gs pos="0">
                <a:srgbClr val="6699CC">
                  <a:alpha val="40000"/>
                </a:srgbClr>
              </a:gs>
              <a:gs pos="100000">
                <a:srgbClr val="FFFFFF"/>
              </a:gs>
            </a:gsLst>
            <a:lin ang="16200000" scaled="0"/>
          </a:gradFill>
          <a:ln w="12700">
            <a:noFill/>
          </a:ln>
        </p:spPr>
        <p:style>
          <a:lnRef idx="2">
            <a:schemeClr val="accent1">
              <a:shade val="50000"/>
            </a:schemeClr>
          </a:lnRef>
          <a:fillRef idx="1">
            <a:schemeClr val="accent1"/>
          </a:fillRef>
          <a:effectRef idx="0">
            <a:schemeClr val="accent1"/>
          </a:effectRef>
          <a:fontRef idx="minor">
            <a:schemeClr val="lt1"/>
          </a:fontRef>
        </p:style>
        <p:txBody>
          <a:bodyPr lIns="96000" tIns="96000" rIns="96000" bIns="96000" rtlCol="0" anchor="ctr"/>
          <a:lstStyle/>
          <a:p>
            <a:pPr algn="ctr"/>
            <a:endParaRPr lang="en-GB" sz="1867" noProof="0" dirty="0">
              <a:solidFill>
                <a:schemeClr val="tx1"/>
              </a:solidFill>
            </a:endParaRPr>
          </a:p>
        </p:txBody>
      </p:sp>
      <p:pic>
        <p:nvPicPr>
          <p:cNvPr id="14" name="Picture 2"/>
          <p:cNvPicPr>
            <a:picLocks noChangeAspect="1" noChangeArrowheads="1"/>
          </p:cNvPicPr>
          <p:nvPr userDrawn="1"/>
        </p:nvPicPr>
        <p:blipFill rotWithShape="1">
          <a:blip r:embed="rId2" cstate="print">
            <a:extLst>
              <a:ext uri="{28A0092B-C50C-407E-A947-70E740481C1C}">
                <a14:useLocalDpi xmlns:a14="http://schemas.microsoft.com/office/drawing/2010/main"/>
              </a:ext>
            </a:extLst>
          </a:blip>
          <a:srcRect l="16231" t="19013" b="13976"/>
          <a:stretch/>
        </p:blipFill>
        <p:spPr bwMode="auto">
          <a:xfrm>
            <a:off x="0" y="0"/>
            <a:ext cx="8573053"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2" name="Grafik 21"/>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10026260" y="5889117"/>
            <a:ext cx="1679601" cy="508800"/>
          </a:xfrm>
          <a:prstGeom prst="rect">
            <a:avLst/>
          </a:prstGeom>
        </p:spPr>
      </p:pic>
      <p:cxnSp>
        <p:nvCxnSpPr>
          <p:cNvPr id="24" name="Gerade Verbindung 23"/>
          <p:cNvCxnSpPr/>
          <p:nvPr/>
        </p:nvCxnSpPr>
        <p:spPr>
          <a:xfrm>
            <a:off x="1" y="2492389"/>
            <a:ext cx="12191999" cy="0"/>
          </a:xfrm>
          <a:prstGeom prst="line">
            <a:avLst/>
          </a:prstGeom>
          <a:ln w="12700">
            <a:solidFill>
              <a:srgbClr val="003366"/>
            </a:solidFill>
          </a:ln>
        </p:spPr>
        <p:style>
          <a:lnRef idx="1">
            <a:schemeClr val="accent1"/>
          </a:lnRef>
          <a:fillRef idx="0">
            <a:schemeClr val="accent1"/>
          </a:fillRef>
          <a:effectRef idx="0">
            <a:schemeClr val="accent1"/>
          </a:effectRef>
          <a:fontRef idx="minor">
            <a:schemeClr val="tx1"/>
          </a:fontRef>
        </p:style>
      </p:cxnSp>
      <p:sp>
        <p:nvSpPr>
          <p:cNvPr id="2" name="Titel 1"/>
          <p:cNvSpPr>
            <a:spLocks noGrp="1"/>
          </p:cNvSpPr>
          <p:nvPr>
            <p:ph type="ctrTitle" hasCustomPrompt="1"/>
          </p:nvPr>
        </p:nvSpPr>
        <p:spPr>
          <a:xfrm>
            <a:off x="490100" y="2654884"/>
            <a:ext cx="7166475" cy="1969771"/>
          </a:xfrm>
        </p:spPr>
        <p:txBody>
          <a:bodyPr wrap="square">
            <a:spAutoFit/>
          </a:bodyPr>
          <a:lstStyle>
            <a:lvl1pPr>
              <a:defRPr sz="6400">
                <a:solidFill>
                  <a:srgbClr val="003366"/>
                </a:solidFill>
              </a:defRPr>
            </a:lvl1pPr>
          </a:lstStyle>
          <a:p>
            <a:r>
              <a:rPr lang="en-GB" noProof="0" dirty="0" err="1"/>
              <a:t>Titel</a:t>
            </a:r>
            <a:r>
              <a:rPr lang="en-GB" noProof="0" dirty="0"/>
              <a:t> </a:t>
            </a:r>
            <a:r>
              <a:rPr lang="en-GB" noProof="0" dirty="0" err="1"/>
              <a:t>durch</a:t>
            </a:r>
            <a:r>
              <a:rPr lang="en-GB" noProof="0" dirty="0"/>
              <a:t> </a:t>
            </a:r>
            <a:r>
              <a:rPr lang="en-GB" noProof="0" dirty="0" err="1"/>
              <a:t>Klicken</a:t>
            </a:r>
            <a:r>
              <a:rPr lang="en-GB" noProof="0" dirty="0"/>
              <a:t> </a:t>
            </a:r>
            <a:r>
              <a:rPr lang="en-GB" noProof="0" dirty="0" err="1"/>
              <a:t>bearbeiten</a:t>
            </a:r>
            <a:endParaRPr lang="en-GB" noProof="0" dirty="0"/>
          </a:p>
        </p:txBody>
      </p:sp>
      <p:sp>
        <p:nvSpPr>
          <p:cNvPr id="3" name="Untertitel 2"/>
          <p:cNvSpPr>
            <a:spLocks noGrp="1"/>
          </p:cNvSpPr>
          <p:nvPr>
            <p:ph type="subTitle" idx="1" hasCustomPrompt="1"/>
          </p:nvPr>
        </p:nvSpPr>
        <p:spPr>
          <a:xfrm>
            <a:off x="490100" y="4763671"/>
            <a:ext cx="7166475" cy="492443"/>
          </a:xfrm>
        </p:spPr>
        <p:txBody>
          <a:bodyPr wrap="square">
            <a:spAutoFit/>
          </a:bodyPr>
          <a:lstStyle>
            <a:lvl1pPr marL="0" indent="0" algn="l">
              <a:buNone/>
              <a:defRPr sz="3200">
                <a:solidFill>
                  <a:srgbClr val="003366"/>
                </a:solidFill>
                <a:latin typeface="BISansCond" panose="02000006050000020004" pitchFamily="2" charset="0"/>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GB" noProof="0" dirty="0" err="1"/>
              <a:t>Untertitel</a:t>
            </a:r>
            <a:r>
              <a:rPr lang="en-GB" noProof="0" dirty="0"/>
              <a:t> </a:t>
            </a:r>
            <a:r>
              <a:rPr lang="en-GB" noProof="0" dirty="0" err="1"/>
              <a:t>durch</a:t>
            </a:r>
            <a:r>
              <a:rPr lang="en-GB" noProof="0" dirty="0"/>
              <a:t> </a:t>
            </a:r>
            <a:r>
              <a:rPr lang="en-GB" noProof="0" dirty="0" err="1"/>
              <a:t>Klicken</a:t>
            </a:r>
            <a:r>
              <a:rPr lang="en-GB" noProof="0" dirty="0"/>
              <a:t> </a:t>
            </a:r>
            <a:r>
              <a:rPr lang="en-GB" noProof="0" dirty="0" err="1"/>
              <a:t>bearbeiten</a:t>
            </a:r>
            <a:endParaRPr lang="en-GB" noProof="0" dirty="0"/>
          </a:p>
        </p:txBody>
      </p:sp>
      <p:cxnSp>
        <p:nvCxnSpPr>
          <p:cNvPr id="11" name="Gerade Verbindung 10"/>
          <p:cNvCxnSpPr/>
          <p:nvPr userDrawn="1"/>
        </p:nvCxnSpPr>
        <p:spPr>
          <a:xfrm>
            <a:off x="1" y="2492389"/>
            <a:ext cx="12191999" cy="0"/>
          </a:xfrm>
          <a:prstGeom prst="line">
            <a:avLst/>
          </a:prstGeom>
          <a:ln w="12700">
            <a:solidFill>
              <a:srgbClr val="003366"/>
            </a:solidFill>
          </a:ln>
        </p:spPr>
        <p:style>
          <a:lnRef idx="1">
            <a:schemeClr val="accent1"/>
          </a:lnRef>
          <a:fillRef idx="0">
            <a:schemeClr val="accent1"/>
          </a:fillRef>
          <a:effectRef idx="0">
            <a:schemeClr val="accent1"/>
          </a:effectRef>
          <a:fontRef idx="minor">
            <a:schemeClr val="tx1"/>
          </a:fontRef>
        </p:style>
      </p:cxnSp>
      <p:sp>
        <p:nvSpPr>
          <p:cNvPr id="5" name="Textplatzhalter 4"/>
          <p:cNvSpPr>
            <a:spLocks noGrp="1"/>
          </p:cNvSpPr>
          <p:nvPr>
            <p:ph type="body" sz="quarter" idx="10" hasCustomPrompt="1"/>
          </p:nvPr>
        </p:nvSpPr>
        <p:spPr>
          <a:xfrm>
            <a:off x="7724524" y="372716"/>
            <a:ext cx="3014400" cy="3014400"/>
          </a:xfrm>
          <a:prstGeom prst="ellipse">
            <a:avLst/>
          </a:prstGeom>
          <a:gradFill flip="none" rotWithShape="1">
            <a:gsLst>
              <a:gs pos="0">
                <a:srgbClr val="002142"/>
              </a:gs>
              <a:gs pos="100000">
                <a:srgbClr val="275187"/>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rmAutofit/>
          </a:bodyPr>
          <a:lstStyle>
            <a:lvl1pPr marL="0" indent="0" algn="ctr">
              <a:buNone/>
              <a:defRPr lang="de-DE" sz="4000" dirty="0">
                <a:solidFill>
                  <a:schemeClr val="bg1"/>
                </a:solidFill>
                <a:latin typeface="+mj-lt"/>
              </a:defRPr>
            </a:lvl1pPr>
          </a:lstStyle>
          <a:p>
            <a:pPr marL="0" lvl="0" algn="ctr"/>
            <a:r>
              <a:rPr lang="en-GB" noProof="0" dirty="0"/>
              <a:t>Add. info [font size variable]</a:t>
            </a:r>
          </a:p>
        </p:txBody>
      </p:sp>
    </p:spTree>
    <p:extLst>
      <p:ext uri="{BB962C8B-B14F-4D97-AF65-F5344CB8AC3E}">
        <p14:creationId xmlns:p14="http://schemas.microsoft.com/office/powerpoint/2010/main" val="22696404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hapter title_01">
    <p:spTree>
      <p:nvGrpSpPr>
        <p:cNvPr id="1" name=""/>
        <p:cNvGrpSpPr/>
        <p:nvPr/>
      </p:nvGrpSpPr>
      <p:grpSpPr>
        <a:xfrm>
          <a:off x="0" y="0"/>
          <a:ext cx="0" cy="0"/>
          <a:chOff x="0" y="0"/>
          <a:chExt cx="0" cy="0"/>
        </a:xfrm>
      </p:grpSpPr>
      <p:sp>
        <p:nvSpPr>
          <p:cNvPr id="13" name="Rechteck 12"/>
          <p:cNvSpPr/>
          <p:nvPr userDrawn="1"/>
        </p:nvSpPr>
        <p:spPr>
          <a:xfrm>
            <a:off x="0" y="0"/>
            <a:ext cx="12192000" cy="6858000"/>
          </a:xfrm>
          <a:prstGeom prst="rect">
            <a:avLst/>
          </a:prstGeom>
          <a:gradFill>
            <a:gsLst>
              <a:gs pos="0">
                <a:srgbClr val="89C0FF"/>
              </a:gs>
              <a:gs pos="100000">
                <a:srgbClr val="5486C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pic>
        <p:nvPicPr>
          <p:cNvPr id="12" name="Grafik 11"/>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026260" y="5889117"/>
            <a:ext cx="1679601" cy="508800"/>
          </a:xfrm>
          <a:prstGeom prst="rect">
            <a:avLst/>
          </a:prstGeom>
        </p:spPr>
      </p:pic>
      <p:cxnSp>
        <p:nvCxnSpPr>
          <p:cNvPr id="17" name="Gerade Verbindung 16"/>
          <p:cNvCxnSpPr/>
          <p:nvPr/>
        </p:nvCxnSpPr>
        <p:spPr>
          <a:xfrm>
            <a:off x="0" y="2492389"/>
            <a:ext cx="12192000" cy="0"/>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19" name="Textplatzhalter 18"/>
          <p:cNvSpPr>
            <a:spLocks noGrp="1"/>
          </p:cNvSpPr>
          <p:nvPr>
            <p:ph type="body" sz="quarter" idx="11"/>
          </p:nvPr>
        </p:nvSpPr>
        <p:spPr>
          <a:xfrm>
            <a:off x="469105" y="2640129"/>
            <a:ext cx="5412316" cy="1969771"/>
          </a:xfrm>
        </p:spPr>
        <p:txBody>
          <a:bodyPr wrap="square">
            <a:spAutoFit/>
          </a:bodyPr>
          <a:lstStyle>
            <a:lvl1pPr marL="0" indent="0">
              <a:buNone/>
              <a:defRPr sz="6400">
                <a:solidFill>
                  <a:schemeClr val="bg1"/>
                </a:solidFill>
                <a:latin typeface="BISansCond" panose="02000006050000020004" pitchFamily="2" charset="0"/>
              </a:defRPr>
            </a:lvl1pPr>
          </a:lstStyle>
          <a:p>
            <a:pPr lvl="0"/>
            <a:r>
              <a:rPr lang="de-DE" noProof="0"/>
              <a:t>Mastertextformat bearbeiten</a:t>
            </a:r>
          </a:p>
        </p:txBody>
      </p:sp>
      <p:sp>
        <p:nvSpPr>
          <p:cNvPr id="20" name="Textplatzhalter 18"/>
          <p:cNvSpPr>
            <a:spLocks noGrp="1"/>
          </p:cNvSpPr>
          <p:nvPr>
            <p:ph type="body" sz="quarter" idx="12"/>
          </p:nvPr>
        </p:nvSpPr>
        <p:spPr>
          <a:xfrm>
            <a:off x="469105" y="3718148"/>
            <a:ext cx="5412315" cy="492443"/>
          </a:xfrm>
        </p:spPr>
        <p:txBody>
          <a:bodyPr wrap="square">
            <a:spAutoFit/>
          </a:bodyPr>
          <a:lstStyle>
            <a:lvl1pPr marL="0" indent="0">
              <a:buNone/>
              <a:defRPr sz="3200">
                <a:solidFill>
                  <a:schemeClr val="bg1"/>
                </a:solidFill>
                <a:latin typeface="BISansCond" panose="02000006050000020004" pitchFamily="2" charset="0"/>
              </a:defRPr>
            </a:lvl1pPr>
          </a:lstStyle>
          <a:p>
            <a:pPr lvl="0"/>
            <a:r>
              <a:rPr lang="de-DE" noProof="0"/>
              <a:t>Mastertextformat bearbeiten</a:t>
            </a:r>
          </a:p>
        </p:txBody>
      </p:sp>
      <p:cxnSp>
        <p:nvCxnSpPr>
          <p:cNvPr id="10" name="Gerade Verbindung 9"/>
          <p:cNvCxnSpPr/>
          <p:nvPr userDrawn="1"/>
        </p:nvCxnSpPr>
        <p:spPr>
          <a:xfrm>
            <a:off x="0" y="2492389"/>
            <a:ext cx="12192000" cy="0"/>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1649993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13" Type="http://schemas.openxmlformats.org/officeDocument/2006/relationships/slideLayout" Target="../slideLayouts/slideLayout19.xml"/><Relationship Id="rId18" Type="http://schemas.openxmlformats.org/officeDocument/2006/relationships/slideLayout" Target="../slideLayouts/slideLayout24.xml"/><Relationship Id="rId3" Type="http://schemas.openxmlformats.org/officeDocument/2006/relationships/slideLayout" Target="../slideLayouts/slideLayout9.xml"/><Relationship Id="rId7" Type="http://schemas.openxmlformats.org/officeDocument/2006/relationships/slideLayout" Target="../slideLayouts/slideLayout13.xml"/><Relationship Id="rId12" Type="http://schemas.openxmlformats.org/officeDocument/2006/relationships/slideLayout" Target="../slideLayouts/slideLayout18.xml"/><Relationship Id="rId17" Type="http://schemas.openxmlformats.org/officeDocument/2006/relationships/slideLayout" Target="../slideLayouts/slideLayout23.xml"/><Relationship Id="rId2" Type="http://schemas.openxmlformats.org/officeDocument/2006/relationships/slideLayout" Target="../slideLayouts/slideLayout8.xml"/><Relationship Id="rId16" Type="http://schemas.openxmlformats.org/officeDocument/2006/relationships/slideLayout" Target="../slideLayouts/slideLayout22.xml"/><Relationship Id="rId20"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slideLayout" Target="../slideLayouts/slideLayout17.xml"/><Relationship Id="rId5" Type="http://schemas.openxmlformats.org/officeDocument/2006/relationships/slideLayout" Target="../slideLayouts/slideLayout11.xml"/><Relationship Id="rId15" Type="http://schemas.openxmlformats.org/officeDocument/2006/relationships/slideLayout" Target="../slideLayouts/slideLayout21.xml"/><Relationship Id="rId10" Type="http://schemas.openxmlformats.org/officeDocument/2006/relationships/slideLayout" Target="../slideLayouts/slideLayout16.xml"/><Relationship Id="rId19" Type="http://schemas.openxmlformats.org/officeDocument/2006/relationships/theme" Target="../theme/theme2.xml"/><Relationship Id="rId4" Type="http://schemas.openxmlformats.org/officeDocument/2006/relationships/slideLayout" Target="../slideLayouts/slideLayout10.xml"/><Relationship Id="rId9" Type="http://schemas.openxmlformats.org/officeDocument/2006/relationships/slideLayout" Target="../slideLayouts/slideLayout15.xml"/><Relationship Id="rId14"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18" Type="http://schemas.openxmlformats.org/officeDocument/2006/relationships/slideLayout" Target="../slideLayouts/slideLayout42.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17" Type="http://schemas.openxmlformats.org/officeDocument/2006/relationships/slideLayout" Target="../slideLayouts/slideLayout41.xml"/><Relationship Id="rId2" Type="http://schemas.openxmlformats.org/officeDocument/2006/relationships/slideLayout" Target="../slideLayouts/slideLayout26.xml"/><Relationship Id="rId16" Type="http://schemas.openxmlformats.org/officeDocument/2006/relationships/slideLayout" Target="../slideLayouts/slideLayout40.xml"/><Relationship Id="rId20" Type="http://schemas.openxmlformats.org/officeDocument/2006/relationships/image" Target="../media/image1.png"/><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5" Type="http://schemas.openxmlformats.org/officeDocument/2006/relationships/slideLayout" Target="../slideLayouts/slideLayout39.xml"/><Relationship Id="rId10" Type="http://schemas.openxmlformats.org/officeDocument/2006/relationships/slideLayout" Target="../slideLayouts/slideLayout34.xml"/><Relationship Id="rId19" Type="http://schemas.openxmlformats.org/officeDocument/2006/relationships/theme" Target="../theme/theme3.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slideLayout" Target="../slideLayouts/slideLayout38.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0.xml"/><Relationship Id="rId13" Type="http://schemas.openxmlformats.org/officeDocument/2006/relationships/image" Target="../media/image1.png"/><Relationship Id="rId3" Type="http://schemas.openxmlformats.org/officeDocument/2006/relationships/slideLayout" Target="../slideLayouts/slideLayout45.xml"/><Relationship Id="rId7" Type="http://schemas.openxmlformats.org/officeDocument/2006/relationships/slideLayout" Target="../slideLayouts/slideLayout49.xml"/><Relationship Id="rId12" Type="http://schemas.openxmlformats.org/officeDocument/2006/relationships/theme" Target="../theme/theme4.xml"/><Relationship Id="rId2" Type="http://schemas.openxmlformats.org/officeDocument/2006/relationships/slideLayout" Target="../slideLayouts/slideLayout44.xml"/><Relationship Id="rId1" Type="http://schemas.openxmlformats.org/officeDocument/2006/relationships/slideLayout" Target="../slideLayouts/slideLayout43.xml"/><Relationship Id="rId6" Type="http://schemas.openxmlformats.org/officeDocument/2006/relationships/slideLayout" Target="../slideLayouts/slideLayout48.xml"/><Relationship Id="rId11" Type="http://schemas.openxmlformats.org/officeDocument/2006/relationships/slideLayout" Target="../slideLayouts/slideLayout53.xml"/><Relationship Id="rId5" Type="http://schemas.openxmlformats.org/officeDocument/2006/relationships/slideLayout" Target="../slideLayouts/slideLayout47.xml"/><Relationship Id="rId10" Type="http://schemas.openxmlformats.org/officeDocument/2006/relationships/slideLayout" Target="../slideLayouts/slideLayout52.xml"/><Relationship Id="rId4" Type="http://schemas.openxmlformats.org/officeDocument/2006/relationships/slideLayout" Target="../slideLayouts/slideLayout46.xml"/><Relationship Id="rId9" Type="http://schemas.openxmlformats.org/officeDocument/2006/relationships/slideLayout" Target="../slideLayouts/slideLayout51.xml"/></Relationships>
</file>

<file path=ppt/slideMasters/_rels/slideMaster5.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56.xml"/><Relationship Id="rId7" Type="http://schemas.openxmlformats.org/officeDocument/2006/relationships/theme" Target="../theme/theme5.xml"/><Relationship Id="rId2" Type="http://schemas.openxmlformats.org/officeDocument/2006/relationships/slideLayout" Target="../slideLayouts/slideLayout55.xml"/><Relationship Id="rId1" Type="http://schemas.openxmlformats.org/officeDocument/2006/relationships/slideLayout" Target="../slideLayouts/slideLayout54.xml"/><Relationship Id="rId6" Type="http://schemas.openxmlformats.org/officeDocument/2006/relationships/slideLayout" Target="../slideLayouts/slideLayout59.xml"/><Relationship Id="rId5" Type="http://schemas.openxmlformats.org/officeDocument/2006/relationships/slideLayout" Target="../slideLayouts/slideLayout58.xml"/><Relationship Id="rId4" Type="http://schemas.openxmlformats.org/officeDocument/2006/relationships/slideLayout" Target="../slideLayouts/slideLayout57.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62.xml"/><Relationship Id="rId2" Type="http://schemas.openxmlformats.org/officeDocument/2006/relationships/slideLayout" Target="../slideLayouts/slideLayout61.xml"/><Relationship Id="rId1" Type="http://schemas.openxmlformats.org/officeDocument/2006/relationships/slideLayout" Target="../slideLayouts/slideLayout60.xml"/><Relationship Id="rId6" Type="http://schemas.openxmlformats.org/officeDocument/2006/relationships/image" Target="../media/image1.png"/><Relationship Id="rId5" Type="http://schemas.openxmlformats.org/officeDocument/2006/relationships/theme" Target="../theme/theme6.xml"/><Relationship Id="rId4" Type="http://schemas.openxmlformats.org/officeDocument/2006/relationships/slideLayout" Target="../slideLayouts/slideLayout63.xml"/></Relationships>
</file>

<file path=ppt/slideMasters/_rels/slideMaster7.xml.rels><?xml version="1.0" encoding="UTF-8" standalone="yes"?>
<Relationships xmlns="http://schemas.openxmlformats.org/package/2006/relationships"><Relationship Id="rId3" Type="http://schemas.openxmlformats.org/officeDocument/2006/relationships/slideLayout" Target="../slideLayouts/slideLayout66.xml"/><Relationship Id="rId2" Type="http://schemas.openxmlformats.org/officeDocument/2006/relationships/slideLayout" Target="../slideLayouts/slideLayout65.xml"/><Relationship Id="rId1" Type="http://schemas.openxmlformats.org/officeDocument/2006/relationships/slideLayout" Target="../slideLayouts/slideLayout64.xml"/><Relationship Id="rId5" Type="http://schemas.openxmlformats.org/officeDocument/2006/relationships/theme" Target="../theme/theme7.xml"/><Relationship Id="rId4" Type="http://schemas.openxmlformats.org/officeDocument/2006/relationships/slideLayout" Target="../slideLayouts/slideLayout6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23" name="Gruppieren 22"/>
          <p:cNvGrpSpPr/>
          <p:nvPr/>
        </p:nvGrpSpPr>
        <p:grpSpPr>
          <a:xfrm>
            <a:off x="243769" y="48946"/>
            <a:ext cx="11710247" cy="6809055"/>
            <a:chOff x="182826" y="36709"/>
            <a:chExt cx="8782685" cy="5106791"/>
          </a:xfrm>
        </p:grpSpPr>
        <p:cxnSp>
          <p:nvCxnSpPr>
            <p:cNvPr id="9" name="Gerade Verbindung 8"/>
            <p:cNvCxnSpPr/>
            <p:nvPr/>
          </p:nvCxnSpPr>
          <p:spPr>
            <a:xfrm>
              <a:off x="367575" y="36709"/>
              <a:ext cx="0" cy="5106791"/>
            </a:xfrm>
            <a:prstGeom prst="line">
              <a:avLst/>
            </a:prstGeom>
            <a:ln w="9525">
              <a:noFill/>
            </a:ln>
            <a:effectLst/>
          </p:spPr>
          <p:style>
            <a:lnRef idx="2">
              <a:schemeClr val="accent1"/>
            </a:lnRef>
            <a:fillRef idx="0">
              <a:schemeClr val="accent1"/>
            </a:fillRef>
            <a:effectRef idx="1">
              <a:schemeClr val="accent1"/>
            </a:effectRef>
            <a:fontRef idx="minor">
              <a:schemeClr val="tx1"/>
            </a:fontRef>
          </p:style>
        </p:cxnSp>
        <p:cxnSp>
          <p:nvCxnSpPr>
            <p:cNvPr id="11" name="Gerade Verbindung 10"/>
            <p:cNvCxnSpPr/>
            <p:nvPr/>
          </p:nvCxnSpPr>
          <p:spPr>
            <a:xfrm flipV="1">
              <a:off x="182826" y="4783577"/>
              <a:ext cx="8782685" cy="1"/>
            </a:xfrm>
            <a:prstGeom prst="line">
              <a:avLst/>
            </a:prstGeom>
            <a:ln w="9525">
              <a:noFill/>
            </a:ln>
            <a:effectLst/>
          </p:spPr>
          <p:style>
            <a:lnRef idx="2">
              <a:schemeClr val="accent1"/>
            </a:lnRef>
            <a:fillRef idx="0">
              <a:schemeClr val="accent1"/>
            </a:fillRef>
            <a:effectRef idx="1">
              <a:schemeClr val="accent1"/>
            </a:effectRef>
            <a:fontRef idx="minor">
              <a:schemeClr val="tx1"/>
            </a:fontRef>
          </p:style>
        </p:cxnSp>
        <p:cxnSp>
          <p:nvCxnSpPr>
            <p:cNvPr id="13" name="Gerade Verbindung 12"/>
            <p:cNvCxnSpPr/>
            <p:nvPr/>
          </p:nvCxnSpPr>
          <p:spPr>
            <a:xfrm>
              <a:off x="8776425" y="36709"/>
              <a:ext cx="0" cy="5106791"/>
            </a:xfrm>
            <a:prstGeom prst="line">
              <a:avLst/>
            </a:prstGeom>
            <a:ln w="9525">
              <a:noFill/>
            </a:ln>
            <a:effectLst/>
          </p:spPr>
          <p:style>
            <a:lnRef idx="2">
              <a:schemeClr val="accent1"/>
            </a:lnRef>
            <a:fillRef idx="0">
              <a:schemeClr val="accent1"/>
            </a:fillRef>
            <a:effectRef idx="1">
              <a:schemeClr val="accent1"/>
            </a:effectRef>
            <a:fontRef idx="minor">
              <a:schemeClr val="tx1"/>
            </a:fontRef>
          </p:style>
        </p:cxnSp>
        <p:cxnSp>
          <p:nvCxnSpPr>
            <p:cNvPr id="14" name="Gerade Verbindung 13"/>
            <p:cNvCxnSpPr/>
            <p:nvPr/>
          </p:nvCxnSpPr>
          <p:spPr>
            <a:xfrm flipV="1">
              <a:off x="812055" y="5039714"/>
              <a:ext cx="7258417" cy="1"/>
            </a:xfrm>
            <a:prstGeom prst="line">
              <a:avLst/>
            </a:prstGeom>
            <a:ln w="9525">
              <a:noFill/>
            </a:ln>
            <a:effectLst/>
          </p:spPr>
          <p:style>
            <a:lnRef idx="2">
              <a:schemeClr val="accent1"/>
            </a:lnRef>
            <a:fillRef idx="0">
              <a:schemeClr val="accent1"/>
            </a:fillRef>
            <a:effectRef idx="1">
              <a:schemeClr val="accent1"/>
            </a:effectRef>
            <a:fontRef idx="minor">
              <a:schemeClr val="tx1"/>
            </a:fontRef>
          </p:style>
        </p:cxnSp>
        <p:cxnSp>
          <p:nvCxnSpPr>
            <p:cNvPr id="16" name="Gerade Verbindung 15"/>
            <p:cNvCxnSpPr/>
            <p:nvPr/>
          </p:nvCxnSpPr>
          <p:spPr>
            <a:xfrm>
              <a:off x="1351328" y="4715849"/>
              <a:ext cx="0" cy="371785"/>
            </a:xfrm>
            <a:prstGeom prst="line">
              <a:avLst/>
            </a:prstGeom>
            <a:ln w="9525">
              <a:noFill/>
            </a:ln>
            <a:effectLst/>
          </p:spPr>
          <p:style>
            <a:lnRef idx="2">
              <a:schemeClr val="accent1"/>
            </a:lnRef>
            <a:fillRef idx="0">
              <a:schemeClr val="accent1"/>
            </a:fillRef>
            <a:effectRef idx="1">
              <a:schemeClr val="accent1"/>
            </a:effectRef>
            <a:fontRef idx="minor">
              <a:schemeClr val="tx1"/>
            </a:fontRef>
          </p:style>
        </p:cxnSp>
        <p:cxnSp>
          <p:nvCxnSpPr>
            <p:cNvPr id="19" name="Gerade Verbindung 18"/>
            <p:cNvCxnSpPr/>
            <p:nvPr/>
          </p:nvCxnSpPr>
          <p:spPr>
            <a:xfrm flipV="1">
              <a:off x="182826" y="188161"/>
              <a:ext cx="8782685" cy="1"/>
            </a:xfrm>
            <a:prstGeom prst="line">
              <a:avLst/>
            </a:prstGeom>
            <a:ln w="9525">
              <a:noFill/>
            </a:ln>
            <a:effectLst/>
          </p:spPr>
          <p:style>
            <a:lnRef idx="2">
              <a:schemeClr val="accent1"/>
            </a:lnRef>
            <a:fillRef idx="0">
              <a:schemeClr val="accent1"/>
            </a:fillRef>
            <a:effectRef idx="1">
              <a:schemeClr val="accent1"/>
            </a:effectRef>
            <a:fontRef idx="minor">
              <a:schemeClr val="tx1"/>
            </a:fontRef>
          </p:style>
        </p:cxnSp>
        <p:cxnSp>
          <p:nvCxnSpPr>
            <p:cNvPr id="20" name="Gerade Verbindung 19"/>
            <p:cNvCxnSpPr/>
            <p:nvPr/>
          </p:nvCxnSpPr>
          <p:spPr>
            <a:xfrm>
              <a:off x="991288" y="4715849"/>
              <a:ext cx="0" cy="371785"/>
            </a:xfrm>
            <a:prstGeom prst="line">
              <a:avLst/>
            </a:prstGeom>
            <a:ln w="9525">
              <a:noFill/>
            </a:ln>
            <a:effectLst/>
          </p:spPr>
          <p:style>
            <a:lnRef idx="2">
              <a:schemeClr val="accent1"/>
            </a:lnRef>
            <a:fillRef idx="0">
              <a:schemeClr val="accent1"/>
            </a:fillRef>
            <a:effectRef idx="1">
              <a:schemeClr val="accent1"/>
            </a:effectRef>
            <a:fontRef idx="minor">
              <a:schemeClr val="tx1"/>
            </a:fontRef>
          </p:style>
        </p:cxnSp>
      </p:grpSp>
      <p:sp>
        <p:nvSpPr>
          <p:cNvPr id="2" name="Titelplatzhalter 1"/>
          <p:cNvSpPr>
            <a:spLocks noGrp="1"/>
          </p:cNvSpPr>
          <p:nvPr>
            <p:ph type="title"/>
          </p:nvPr>
        </p:nvSpPr>
        <p:spPr>
          <a:xfrm>
            <a:off x="490100" y="387429"/>
            <a:ext cx="11211800" cy="492443"/>
          </a:xfrm>
          <a:prstGeom prst="rect">
            <a:avLst/>
          </a:prstGeom>
        </p:spPr>
        <p:txBody>
          <a:bodyPr vert="horz" wrap="square" lIns="0" tIns="0" rIns="0" bIns="0" rtlCol="0" anchor="t" anchorCtr="0">
            <a:spAutoFit/>
          </a:bodyPr>
          <a:lstStyle/>
          <a:p>
            <a:r>
              <a:rPr lang="en-GB" noProof="0" dirty="0" err="1"/>
              <a:t>Titelmasterformat</a:t>
            </a:r>
            <a:r>
              <a:rPr lang="en-GB" noProof="0" dirty="0"/>
              <a:t> </a:t>
            </a:r>
            <a:r>
              <a:rPr lang="en-GB" noProof="0" dirty="0" err="1"/>
              <a:t>durch</a:t>
            </a:r>
            <a:r>
              <a:rPr lang="en-GB" noProof="0" dirty="0"/>
              <a:t> </a:t>
            </a:r>
            <a:r>
              <a:rPr lang="en-GB" noProof="0" dirty="0" err="1"/>
              <a:t>Klicken</a:t>
            </a:r>
            <a:r>
              <a:rPr lang="en-GB" noProof="0" dirty="0"/>
              <a:t> </a:t>
            </a:r>
            <a:r>
              <a:rPr lang="en-GB" noProof="0" dirty="0" err="1"/>
              <a:t>bearbeiten</a:t>
            </a:r>
            <a:endParaRPr lang="en-GB" noProof="0" dirty="0"/>
          </a:p>
        </p:txBody>
      </p:sp>
      <p:sp>
        <p:nvSpPr>
          <p:cNvPr id="3" name="Textplatzhalter 2"/>
          <p:cNvSpPr>
            <a:spLocks noGrp="1"/>
          </p:cNvSpPr>
          <p:nvPr>
            <p:ph type="body" idx="1"/>
          </p:nvPr>
        </p:nvSpPr>
        <p:spPr>
          <a:xfrm>
            <a:off x="490100" y="1600201"/>
            <a:ext cx="11211800" cy="4525963"/>
          </a:xfrm>
          <a:prstGeom prst="rect">
            <a:avLst/>
          </a:prstGeom>
        </p:spPr>
        <p:txBody>
          <a:bodyPr vert="horz" lIns="0" tIns="0" rIns="0" bIns="0" rtlCol="0">
            <a:noAutofit/>
          </a:bodyPr>
          <a:lstStyle/>
          <a:p>
            <a:pPr lvl="0"/>
            <a:r>
              <a:rPr lang="en-GB" noProof="0" dirty="0" err="1"/>
              <a:t>Textmasterformat</a:t>
            </a:r>
            <a:r>
              <a:rPr lang="en-GB" noProof="0" dirty="0"/>
              <a:t> </a:t>
            </a:r>
            <a:r>
              <a:rPr lang="en-GB" noProof="0" dirty="0" err="1"/>
              <a:t>bearbeiten</a:t>
            </a:r>
            <a:endParaRPr lang="en-GB" noProof="0" dirty="0"/>
          </a:p>
          <a:p>
            <a:pPr lvl="1"/>
            <a:r>
              <a:rPr lang="en-GB" noProof="0" dirty="0" err="1"/>
              <a:t>Zweite</a:t>
            </a:r>
            <a:r>
              <a:rPr lang="en-GB" noProof="0" dirty="0"/>
              <a:t> </a:t>
            </a:r>
            <a:r>
              <a:rPr lang="en-GB" noProof="0" dirty="0" err="1"/>
              <a:t>Ebene</a:t>
            </a:r>
            <a:endParaRPr lang="en-GB" noProof="0" dirty="0"/>
          </a:p>
          <a:p>
            <a:pPr lvl="2"/>
            <a:r>
              <a:rPr lang="en-GB" noProof="0" dirty="0" err="1"/>
              <a:t>Dritte</a:t>
            </a:r>
            <a:r>
              <a:rPr lang="en-GB" noProof="0" dirty="0"/>
              <a:t> </a:t>
            </a:r>
            <a:r>
              <a:rPr lang="en-GB" noProof="0" dirty="0" err="1"/>
              <a:t>Ebene</a:t>
            </a:r>
            <a:endParaRPr lang="en-GB" noProof="0" dirty="0"/>
          </a:p>
          <a:p>
            <a:pPr lvl="3"/>
            <a:r>
              <a:rPr lang="en-GB" noProof="0" dirty="0" err="1"/>
              <a:t>Vierte</a:t>
            </a:r>
            <a:r>
              <a:rPr lang="en-GB" noProof="0" dirty="0"/>
              <a:t> </a:t>
            </a:r>
            <a:r>
              <a:rPr lang="en-GB" noProof="0" dirty="0" err="1"/>
              <a:t>Ebene</a:t>
            </a:r>
            <a:endParaRPr lang="en-GB" noProof="0" dirty="0"/>
          </a:p>
          <a:p>
            <a:pPr lvl="4"/>
            <a:r>
              <a:rPr lang="en-GB" noProof="0" dirty="0" err="1"/>
              <a:t>Fünfte</a:t>
            </a:r>
            <a:r>
              <a:rPr lang="en-GB" noProof="0" dirty="0"/>
              <a:t> </a:t>
            </a:r>
            <a:r>
              <a:rPr lang="en-GB" noProof="0" dirty="0" err="1"/>
              <a:t>Ebene</a:t>
            </a:r>
            <a:endParaRPr lang="en-GB" noProof="0" dirty="0"/>
          </a:p>
        </p:txBody>
      </p:sp>
      <p:sp>
        <p:nvSpPr>
          <p:cNvPr id="4" name="Datumsplatzhalter 3"/>
          <p:cNvSpPr>
            <a:spLocks noGrp="1"/>
          </p:cNvSpPr>
          <p:nvPr>
            <p:ph type="dt" sz="half" idx="2"/>
          </p:nvPr>
        </p:nvSpPr>
        <p:spPr>
          <a:xfrm>
            <a:off x="10092428" y="6547611"/>
            <a:ext cx="846387" cy="205184"/>
          </a:xfrm>
          <a:prstGeom prst="rect">
            <a:avLst/>
          </a:prstGeom>
        </p:spPr>
        <p:txBody>
          <a:bodyPr vert="horz" wrap="none" lIns="0" tIns="0" rIns="0" bIns="0" rtlCol="0" anchor="ctr">
            <a:spAutoFit/>
          </a:bodyPr>
          <a:lstStyle>
            <a:lvl1pPr algn="r">
              <a:defRPr sz="1333">
                <a:solidFill>
                  <a:schemeClr val="bg1">
                    <a:lumMod val="50000"/>
                  </a:schemeClr>
                </a:solidFill>
                <a:latin typeface="Arial" panose="020B0604020202020204" pitchFamily="34" charset="0"/>
                <a:cs typeface="Arial" panose="020B0604020202020204" pitchFamily="34" charset="0"/>
              </a:defRPr>
            </a:lvl1pPr>
          </a:lstStyle>
          <a:p>
            <a:fld id="{9FC3183C-1A43-43C0-8392-1DBE7E166C5E}" type="datetime1">
              <a:rPr lang="en-GB" smtClean="0"/>
              <a:pPr/>
              <a:t>18/06/2020</a:t>
            </a:fld>
            <a:endParaRPr lang="en-GB" dirty="0"/>
          </a:p>
        </p:txBody>
      </p:sp>
      <p:sp>
        <p:nvSpPr>
          <p:cNvPr id="5" name="Fußzeilenplatzhalter 4"/>
          <p:cNvSpPr>
            <a:spLocks noGrp="1"/>
          </p:cNvSpPr>
          <p:nvPr>
            <p:ph type="ftr" sz="quarter" idx="3"/>
          </p:nvPr>
        </p:nvSpPr>
        <p:spPr>
          <a:xfrm>
            <a:off x="1801771" y="6547611"/>
            <a:ext cx="8186291" cy="205184"/>
          </a:xfrm>
          <a:prstGeom prst="rect">
            <a:avLst/>
          </a:prstGeom>
        </p:spPr>
        <p:txBody>
          <a:bodyPr vert="horz" wrap="square" lIns="0" tIns="0" rIns="0" bIns="0" rtlCol="0" anchor="ctr">
            <a:spAutoFit/>
          </a:bodyPr>
          <a:lstStyle>
            <a:lvl1pPr algn="l">
              <a:defRPr sz="1333">
                <a:solidFill>
                  <a:schemeClr val="bg1">
                    <a:lumMod val="50000"/>
                  </a:schemeClr>
                </a:solidFill>
                <a:latin typeface="Arial" panose="020B0604020202020204" pitchFamily="34" charset="0"/>
                <a:cs typeface="Arial" panose="020B0604020202020204" pitchFamily="34" charset="0"/>
              </a:defRPr>
            </a:lvl1pPr>
          </a:lstStyle>
          <a:p>
            <a:r>
              <a:rPr lang="en-GB" dirty="0"/>
              <a:t>Presentation title, date, author</a:t>
            </a:r>
          </a:p>
        </p:txBody>
      </p:sp>
      <p:sp>
        <p:nvSpPr>
          <p:cNvPr id="6" name="Foliennummernplatzhalter 5"/>
          <p:cNvSpPr>
            <a:spLocks noGrp="1"/>
          </p:cNvSpPr>
          <p:nvPr>
            <p:ph type="sldNum" sz="quarter" idx="4"/>
          </p:nvPr>
        </p:nvSpPr>
        <p:spPr>
          <a:xfrm>
            <a:off x="11492441" y="6547611"/>
            <a:ext cx="209459" cy="205184"/>
          </a:xfrm>
          <a:prstGeom prst="rect">
            <a:avLst/>
          </a:prstGeom>
        </p:spPr>
        <p:txBody>
          <a:bodyPr vert="horz" wrap="none" lIns="0" tIns="0" rIns="0" bIns="0" rtlCol="0" anchor="ctr">
            <a:spAutoFit/>
          </a:bodyPr>
          <a:lstStyle>
            <a:lvl1pPr algn="r">
              <a:defRPr sz="1333">
                <a:solidFill>
                  <a:schemeClr val="bg1">
                    <a:lumMod val="50000"/>
                  </a:schemeClr>
                </a:solidFill>
                <a:latin typeface="Arial" panose="020B0604020202020204" pitchFamily="34" charset="0"/>
                <a:cs typeface="Arial" panose="020B0604020202020204" pitchFamily="34" charset="0"/>
              </a:defRPr>
            </a:lvl1pPr>
          </a:lstStyle>
          <a:p>
            <a:fld id="{143B55C4-4F5A-416B-997D-6CE47EB0A945}" type="slidenum">
              <a:rPr lang="en-GB" smtClean="0"/>
              <a:pPr/>
              <a:t>‹#›</a:t>
            </a:fld>
            <a:endParaRPr lang="en-GB" dirty="0"/>
          </a:p>
        </p:txBody>
      </p:sp>
      <p:grpSp>
        <p:nvGrpSpPr>
          <p:cNvPr id="17" name="Gruppieren 16"/>
          <p:cNvGrpSpPr/>
          <p:nvPr/>
        </p:nvGrpSpPr>
        <p:grpSpPr>
          <a:xfrm>
            <a:off x="243769" y="48946"/>
            <a:ext cx="11710247" cy="6809055"/>
            <a:chOff x="182826" y="36709"/>
            <a:chExt cx="8782685" cy="5106791"/>
          </a:xfrm>
        </p:grpSpPr>
        <p:cxnSp>
          <p:nvCxnSpPr>
            <p:cNvPr id="18" name="Gerade Verbindung 17"/>
            <p:cNvCxnSpPr/>
            <p:nvPr/>
          </p:nvCxnSpPr>
          <p:spPr>
            <a:xfrm>
              <a:off x="367575" y="36709"/>
              <a:ext cx="0" cy="5106791"/>
            </a:xfrm>
            <a:prstGeom prst="line">
              <a:avLst/>
            </a:prstGeom>
            <a:ln w="9525">
              <a:noFill/>
            </a:ln>
            <a:effectLst/>
          </p:spPr>
          <p:style>
            <a:lnRef idx="2">
              <a:schemeClr val="accent1"/>
            </a:lnRef>
            <a:fillRef idx="0">
              <a:schemeClr val="accent1"/>
            </a:fillRef>
            <a:effectRef idx="1">
              <a:schemeClr val="accent1"/>
            </a:effectRef>
            <a:fontRef idx="minor">
              <a:schemeClr val="tx1"/>
            </a:fontRef>
          </p:style>
        </p:cxnSp>
        <p:cxnSp>
          <p:nvCxnSpPr>
            <p:cNvPr id="21" name="Gerade Verbindung 20"/>
            <p:cNvCxnSpPr/>
            <p:nvPr/>
          </p:nvCxnSpPr>
          <p:spPr>
            <a:xfrm flipV="1">
              <a:off x="182826" y="4783577"/>
              <a:ext cx="8782685" cy="1"/>
            </a:xfrm>
            <a:prstGeom prst="line">
              <a:avLst/>
            </a:prstGeom>
            <a:ln w="9525">
              <a:noFill/>
            </a:ln>
            <a:effectLst/>
          </p:spPr>
          <p:style>
            <a:lnRef idx="2">
              <a:schemeClr val="accent1"/>
            </a:lnRef>
            <a:fillRef idx="0">
              <a:schemeClr val="accent1"/>
            </a:fillRef>
            <a:effectRef idx="1">
              <a:schemeClr val="accent1"/>
            </a:effectRef>
            <a:fontRef idx="minor">
              <a:schemeClr val="tx1"/>
            </a:fontRef>
          </p:style>
        </p:cxnSp>
        <p:cxnSp>
          <p:nvCxnSpPr>
            <p:cNvPr id="22" name="Gerade Verbindung 21"/>
            <p:cNvCxnSpPr/>
            <p:nvPr/>
          </p:nvCxnSpPr>
          <p:spPr>
            <a:xfrm>
              <a:off x="8776425" y="36709"/>
              <a:ext cx="0" cy="5106791"/>
            </a:xfrm>
            <a:prstGeom prst="line">
              <a:avLst/>
            </a:prstGeom>
            <a:ln w="9525">
              <a:noFill/>
            </a:ln>
            <a:effectLst/>
          </p:spPr>
          <p:style>
            <a:lnRef idx="2">
              <a:schemeClr val="accent1"/>
            </a:lnRef>
            <a:fillRef idx="0">
              <a:schemeClr val="accent1"/>
            </a:fillRef>
            <a:effectRef idx="1">
              <a:schemeClr val="accent1"/>
            </a:effectRef>
            <a:fontRef idx="minor">
              <a:schemeClr val="tx1"/>
            </a:fontRef>
          </p:style>
        </p:cxnSp>
        <p:cxnSp>
          <p:nvCxnSpPr>
            <p:cNvPr id="24" name="Gerade Verbindung 23"/>
            <p:cNvCxnSpPr/>
            <p:nvPr/>
          </p:nvCxnSpPr>
          <p:spPr>
            <a:xfrm flipV="1">
              <a:off x="812055" y="5039714"/>
              <a:ext cx="7258417" cy="1"/>
            </a:xfrm>
            <a:prstGeom prst="line">
              <a:avLst/>
            </a:prstGeom>
            <a:ln w="9525">
              <a:noFill/>
            </a:ln>
            <a:effectLst/>
          </p:spPr>
          <p:style>
            <a:lnRef idx="2">
              <a:schemeClr val="accent1"/>
            </a:lnRef>
            <a:fillRef idx="0">
              <a:schemeClr val="accent1"/>
            </a:fillRef>
            <a:effectRef idx="1">
              <a:schemeClr val="accent1"/>
            </a:effectRef>
            <a:fontRef idx="minor">
              <a:schemeClr val="tx1"/>
            </a:fontRef>
          </p:style>
        </p:cxnSp>
        <p:cxnSp>
          <p:nvCxnSpPr>
            <p:cNvPr id="25" name="Gerade Verbindung 24"/>
            <p:cNvCxnSpPr/>
            <p:nvPr/>
          </p:nvCxnSpPr>
          <p:spPr>
            <a:xfrm>
              <a:off x="1351328" y="4715849"/>
              <a:ext cx="0" cy="371785"/>
            </a:xfrm>
            <a:prstGeom prst="line">
              <a:avLst/>
            </a:prstGeom>
            <a:ln w="9525">
              <a:noFill/>
            </a:ln>
            <a:effectLst/>
          </p:spPr>
          <p:style>
            <a:lnRef idx="2">
              <a:schemeClr val="accent1"/>
            </a:lnRef>
            <a:fillRef idx="0">
              <a:schemeClr val="accent1"/>
            </a:fillRef>
            <a:effectRef idx="1">
              <a:schemeClr val="accent1"/>
            </a:effectRef>
            <a:fontRef idx="minor">
              <a:schemeClr val="tx1"/>
            </a:fontRef>
          </p:style>
        </p:cxnSp>
        <p:cxnSp>
          <p:nvCxnSpPr>
            <p:cNvPr id="26" name="Gerade Verbindung 25"/>
            <p:cNvCxnSpPr/>
            <p:nvPr/>
          </p:nvCxnSpPr>
          <p:spPr>
            <a:xfrm flipV="1">
              <a:off x="182826" y="188161"/>
              <a:ext cx="8782685" cy="1"/>
            </a:xfrm>
            <a:prstGeom prst="line">
              <a:avLst/>
            </a:prstGeom>
            <a:ln w="9525">
              <a:noFill/>
            </a:ln>
            <a:effectLst/>
          </p:spPr>
          <p:style>
            <a:lnRef idx="2">
              <a:schemeClr val="accent1"/>
            </a:lnRef>
            <a:fillRef idx="0">
              <a:schemeClr val="accent1"/>
            </a:fillRef>
            <a:effectRef idx="1">
              <a:schemeClr val="accent1"/>
            </a:effectRef>
            <a:fontRef idx="minor">
              <a:schemeClr val="tx1"/>
            </a:fontRef>
          </p:style>
        </p:cxnSp>
        <p:cxnSp>
          <p:nvCxnSpPr>
            <p:cNvPr id="27" name="Gerade Verbindung 26"/>
            <p:cNvCxnSpPr/>
            <p:nvPr/>
          </p:nvCxnSpPr>
          <p:spPr>
            <a:xfrm>
              <a:off x="991288" y="4715849"/>
              <a:ext cx="0" cy="371785"/>
            </a:xfrm>
            <a:prstGeom prst="line">
              <a:avLst/>
            </a:prstGeom>
            <a:ln w="9525">
              <a:noFill/>
            </a:ln>
            <a:effectLst/>
          </p:spPr>
          <p:style>
            <a:lnRef idx="2">
              <a:schemeClr val="accent1"/>
            </a:lnRef>
            <a:fillRef idx="0">
              <a:schemeClr val="accent1"/>
            </a:fillRef>
            <a:effectRef idx="1">
              <a:schemeClr val="accent1"/>
            </a:effectRef>
            <a:fontRef idx="minor">
              <a:schemeClr val="tx1"/>
            </a:fontRef>
          </p:style>
        </p:cxnSp>
      </p:grpSp>
      <p:pic>
        <p:nvPicPr>
          <p:cNvPr id="29" name="Grafik 28"/>
          <p:cNvPicPr>
            <a:picLocks noChangeAspect="1"/>
          </p:cNvPicPr>
          <p:nvPr/>
        </p:nvPicPr>
        <p:blipFill>
          <a:blip r:embed="rId8" cstate="print">
            <a:extLst>
              <a:ext uri="{28A0092B-C50C-407E-A947-70E740481C1C}">
                <a14:useLocalDpi xmlns:a14="http://schemas.microsoft.com/office/drawing/2010/main"/>
              </a:ext>
            </a:extLst>
          </a:blip>
          <a:stretch>
            <a:fillRect/>
          </a:stretch>
        </p:blipFill>
        <p:spPr>
          <a:xfrm>
            <a:off x="485924" y="6485508"/>
            <a:ext cx="840360" cy="254013"/>
          </a:xfrm>
          <a:prstGeom prst="rect">
            <a:avLst/>
          </a:prstGeom>
        </p:spPr>
      </p:pic>
    </p:spTree>
    <p:extLst>
      <p:ext uri="{BB962C8B-B14F-4D97-AF65-F5344CB8AC3E}">
        <p14:creationId xmlns:p14="http://schemas.microsoft.com/office/powerpoint/2010/main" val="904634047"/>
      </p:ext>
    </p:extLst>
  </p:cSld>
  <p:clrMap bg1="lt1" tx1="dk1" bg2="lt2" tx2="dk2" accent1="accent1" accent2="accent2" accent3="accent3" accent4="accent4" accent5="accent5" accent6="accent6" hlink="hlink" folHlink="folHlink"/>
  <p:sldLayoutIdLst>
    <p:sldLayoutId id="2147485766" r:id="rId1"/>
    <p:sldLayoutId id="2147485767" r:id="rId2"/>
    <p:sldLayoutId id="2147485768" r:id="rId3"/>
    <p:sldLayoutId id="2147485769" r:id="rId4"/>
    <p:sldLayoutId id="2147485770" r:id="rId5"/>
    <p:sldLayoutId id="2147485771" r:id="rId6"/>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l" defTabSz="1219170" rtl="0" eaLnBrk="1" latinLnBrk="0" hangingPunct="1">
        <a:spcBef>
          <a:spcPct val="0"/>
        </a:spcBef>
        <a:buNone/>
        <a:defRPr sz="3200" kern="1200">
          <a:solidFill>
            <a:srgbClr val="003366"/>
          </a:solidFill>
          <a:latin typeface="Arial" panose="020B0604020202020204" pitchFamily="34" charset="0"/>
          <a:ea typeface="+mj-ea"/>
          <a:cs typeface="Arial" panose="020B0604020202020204" pitchFamily="34" charset="0"/>
        </a:defRPr>
      </a:lvl1pPr>
    </p:titleStyle>
    <p:bodyStyle>
      <a:lvl1pPr marL="355591" indent="-355591" algn="l" defTabSz="1219170" rtl="0" eaLnBrk="1" latinLnBrk="0" hangingPunct="1">
        <a:spcBef>
          <a:spcPts val="533"/>
        </a:spcBef>
        <a:buFont typeface="Arial" panose="020B0604020202020204" pitchFamily="34" charset="0"/>
        <a:buChar char="•"/>
        <a:defRPr sz="2667" kern="1200">
          <a:solidFill>
            <a:schemeClr val="tx1"/>
          </a:solidFill>
          <a:latin typeface="Arial" panose="020B0604020202020204" pitchFamily="34" charset="0"/>
          <a:ea typeface="+mn-ea"/>
          <a:cs typeface="Arial" panose="020B0604020202020204" pitchFamily="34" charset="0"/>
        </a:defRPr>
      </a:lvl1pPr>
      <a:lvl2pPr marL="601118" indent="-245527" algn="l" defTabSz="1219170" rtl="0" eaLnBrk="1" latinLnBrk="0" hangingPunct="1">
        <a:spcBef>
          <a:spcPts val="0"/>
        </a:spcBef>
        <a:buFont typeface="Arial" panose="020B0604020202020204" pitchFamily="34" charset="0"/>
        <a:buChar char="–"/>
        <a:defRPr sz="2133" kern="1200">
          <a:solidFill>
            <a:schemeClr val="tx1"/>
          </a:solidFill>
          <a:latin typeface="Arial" panose="020B0604020202020204" pitchFamily="34" charset="0"/>
          <a:ea typeface="+mn-ea"/>
          <a:cs typeface="Arial" panose="020B0604020202020204" pitchFamily="34" charset="0"/>
        </a:defRPr>
      </a:lvl2pPr>
      <a:lvl3pPr marL="838179" indent="-237061" algn="l" defTabSz="1219170" rtl="0" eaLnBrk="1" latinLnBrk="0" hangingPunct="1">
        <a:spcBef>
          <a:spcPts val="0"/>
        </a:spcBef>
        <a:buFont typeface="Arial" panose="020B0604020202020204" pitchFamily="34" charset="0"/>
        <a:buChar char="•"/>
        <a:defRPr sz="2133" kern="1200">
          <a:solidFill>
            <a:schemeClr val="tx1"/>
          </a:solidFill>
          <a:latin typeface="Arial" panose="020B0604020202020204" pitchFamily="34" charset="0"/>
          <a:ea typeface="+mn-ea"/>
          <a:cs typeface="Arial" panose="020B0604020202020204" pitchFamily="34" charset="0"/>
        </a:defRPr>
      </a:lvl3pPr>
      <a:lvl4pPr marL="1075240" indent="-237061" algn="l" defTabSz="1219170" rtl="0" eaLnBrk="1" latinLnBrk="0" hangingPunct="1">
        <a:spcBef>
          <a:spcPts val="0"/>
        </a:spcBef>
        <a:buFont typeface="Arial" panose="020B0604020202020204" pitchFamily="34" charset="0"/>
        <a:buChar char="–"/>
        <a:defRPr sz="2133" kern="1200">
          <a:solidFill>
            <a:schemeClr val="tx1"/>
          </a:solidFill>
          <a:latin typeface="Arial" panose="020B0604020202020204" pitchFamily="34" charset="0"/>
          <a:ea typeface="+mn-ea"/>
          <a:cs typeface="Arial" panose="020B0604020202020204" pitchFamily="34" charset="0"/>
        </a:defRPr>
      </a:lvl4pPr>
      <a:lvl5pPr marL="1312301" indent="-237061" algn="l" defTabSz="1219170" rtl="0" eaLnBrk="1" latinLnBrk="0" hangingPunct="1">
        <a:spcBef>
          <a:spcPts val="0"/>
        </a:spcBef>
        <a:buFont typeface="Wingdings" panose="05000000000000000000" pitchFamily="2" charset="2"/>
        <a:buChar char="§"/>
        <a:defRPr sz="2133" kern="1200">
          <a:solidFill>
            <a:schemeClr val="tx1"/>
          </a:solidFill>
          <a:latin typeface="Arial" panose="020B0604020202020204" pitchFamily="34" charset="0"/>
          <a:ea typeface="+mn-ea"/>
          <a:cs typeface="Arial" panose="020B0604020202020204" pitchFamily="34" charset="0"/>
        </a:defRPr>
      </a:lvl5pPr>
      <a:lvl6pPr marL="3352716"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9pPr>
    </p:bodyStyle>
    <p:otherStyle>
      <a:defPPr>
        <a:defRPr lang="de-DE"/>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23" name="Gruppieren 22"/>
          <p:cNvGrpSpPr/>
          <p:nvPr/>
        </p:nvGrpSpPr>
        <p:grpSpPr>
          <a:xfrm>
            <a:off x="243769" y="48946"/>
            <a:ext cx="11710247" cy="6809055"/>
            <a:chOff x="182826" y="36709"/>
            <a:chExt cx="8782685" cy="5106791"/>
          </a:xfrm>
        </p:grpSpPr>
        <p:cxnSp>
          <p:nvCxnSpPr>
            <p:cNvPr id="9" name="Gerade Verbindung 8"/>
            <p:cNvCxnSpPr/>
            <p:nvPr/>
          </p:nvCxnSpPr>
          <p:spPr>
            <a:xfrm>
              <a:off x="367575" y="36709"/>
              <a:ext cx="0" cy="5106791"/>
            </a:xfrm>
            <a:prstGeom prst="line">
              <a:avLst/>
            </a:prstGeom>
            <a:ln w="9525">
              <a:noFill/>
            </a:ln>
            <a:effectLst/>
          </p:spPr>
          <p:style>
            <a:lnRef idx="2">
              <a:schemeClr val="accent1"/>
            </a:lnRef>
            <a:fillRef idx="0">
              <a:schemeClr val="accent1"/>
            </a:fillRef>
            <a:effectRef idx="1">
              <a:schemeClr val="accent1"/>
            </a:effectRef>
            <a:fontRef idx="minor">
              <a:schemeClr val="tx1"/>
            </a:fontRef>
          </p:style>
        </p:cxnSp>
        <p:cxnSp>
          <p:nvCxnSpPr>
            <p:cNvPr id="11" name="Gerade Verbindung 10"/>
            <p:cNvCxnSpPr/>
            <p:nvPr/>
          </p:nvCxnSpPr>
          <p:spPr>
            <a:xfrm flipV="1">
              <a:off x="182826" y="4783577"/>
              <a:ext cx="8782685" cy="1"/>
            </a:xfrm>
            <a:prstGeom prst="line">
              <a:avLst/>
            </a:prstGeom>
            <a:ln w="9525">
              <a:noFill/>
            </a:ln>
            <a:effectLst/>
          </p:spPr>
          <p:style>
            <a:lnRef idx="2">
              <a:schemeClr val="accent1"/>
            </a:lnRef>
            <a:fillRef idx="0">
              <a:schemeClr val="accent1"/>
            </a:fillRef>
            <a:effectRef idx="1">
              <a:schemeClr val="accent1"/>
            </a:effectRef>
            <a:fontRef idx="minor">
              <a:schemeClr val="tx1"/>
            </a:fontRef>
          </p:style>
        </p:cxnSp>
        <p:cxnSp>
          <p:nvCxnSpPr>
            <p:cNvPr id="13" name="Gerade Verbindung 12"/>
            <p:cNvCxnSpPr/>
            <p:nvPr/>
          </p:nvCxnSpPr>
          <p:spPr>
            <a:xfrm>
              <a:off x="8776425" y="36709"/>
              <a:ext cx="0" cy="5106791"/>
            </a:xfrm>
            <a:prstGeom prst="line">
              <a:avLst/>
            </a:prstGeom>
            <a:ln w="9525">
              <a:noFill/>
            </a:ln>
            <a:effectLst/>
          </p:spPr>
          <p:style>
            <a:lnRef idx="2">
              <a:schemeClr val="accent1"/>
            </a:lnRef>
            <a:fillRef idx="0">
              <a:schemeClr val="accent1"/>
            </a:fillRef>
            <a:effectRef idx="1">
              <a:schemeClr val="accent1"/>
            </a:effectRef>
            <a:fontRef idx="minor">
              <a:schemeClr val="tx1"/>
            </a:fontRef>
          </p:style>
        </p:cxnSp>
        <p:cxnSp>
          <p:nvCxnSpPr>
            <p:cNvPr id="14" name="Gerade Verbindung 13"/>
            <p:cNvCxnSpPr/>
            <p:nvPr/>
          </p:nvCxnSpPr>
          <p:spPr>
            <a:xfrm flipV="1">
              <a:off x="812055" y="5039714"/>
              <a:ext cx="7258417" cy="1"/>
            </a:xfrm>
            <a:prstGeom prst="line">
              <a:avLst/>
            </a:prstGeom>
            <a:ln w="9525">
              <a:noFill/>
            </a:ln>
            <a:effectLst/>
          </p:spPr>
          <p:style>
            <a:lnRef idx="2">
              <a:schemeClr val="accent1"/>
            </a:lnRef>
            <a:fillRef idx="0">
              <a:schemeClr val="accent1"/>
            </a:fillRef>
            <a:effectRef idx="1">
              <a:schemeClr val="accent1"/>
            </a:effectRef>
            <a:fontRef idx="minor">
              <a:schemeClr val="tx1"/>
            </a:fontRef>
          </p:style>
        </p:cxnSp>
        <p:cxnSp>
          <p:nvCxnSpPr>
            <p:cNvPr id="16" name="Gerade Verbindung 15"/>
            <p:cNvCxnSpPr/>
            <p:nvPr/>
          </p:nvCxnSpPr>
          <p:spPr>
            <a:xfrm>
              <a:off x="1351328" y="4715849"/>
              <a:ext cx="0" cy="371785"/>
            </a:xfrm>
            <a:prstGeom prst="line">
              <a:avLst/>
            </a:prstGeom>
            <a:ln w="9525">
              <a:noFill/>
            </a:ln>
            <a:effectLst/>
          </p:spPr>
          <p:style>
            <a:lnRef idx="2">
              <a:schemeClr val="accent1"/>
            </a:lnRef>
            <a:fillRef idx="0">
              <a:schemeClr val="accent1"/>
            </a:fillRef>
            <a:effectRef idx="1">
              <a:schemeClr val="accent1"/>
            </a:effectRef>
            <a:fontRef idx="minor">
              <a:schemeClr val="tx1"/>
            </a:fontRef>
          </p:style>
        </p:cxnSp>
        <p:cxnSp>
          <p:nvCxnSpPr>
            <p:cNvPr id="19" name="Gerade Verbindung 18"/>
            <p:cNvCxnSpPr/>
            <p:nvPr/>
          </p:nvCxnSpPr>
          <p:spPr>
            <a:xfrm flipV="1">
              <a:off x="182826" y="188161"/>
              <a:ext cx="8782685" cy="1"/>
            </a:xfrm>
            <a:prstGeom prst="line">
              <a:avLst/>
            </a:prstGeom>
            <a:ln w="9525">
              <a:noFill/>
            </a:ln>
            <a:effectLst/>
          </p:spPr>
          <p:style>
            <a:lnRef idx="2">
              <a:schemeClr val="accent1"/>
            </a:lnRef>
            <a:fillRef idx="0">
              <a:schemeClr val="accent1"/>
            </a:fillRef>
            <a:effectRef idx="1">
              <a:schemeClr val="accent1"/>
            </a:effectRef>
            <a:fontRef idx="minor">
              <a:schemeClr val="tx1"/>
            </a:fontRef>
          </p:style>
        </p:cxnSp>
        <p:cxnSp>
          <p:nvCxnSpPr>
            <p:cNvPr id="20" name="Gerade Verbindung 19"/>
            <p:cNvCxnSpPr/>
            <p:nvPr/>
          </p:nvCxnSpPr>
          <p:spPr>
            <a:xfrm>
              <a:off x="991288" y="4715849"/>
              <a:ext cx="0" cy="371785"/>
            </a:xfrm>
            <a:prstGeom prst="line">
              <a:avLst/>
            </a:prstGeom>
            <a:ln w="9525">
              <a:noFill/>
            </a:ln>
            <a:effectLst/>
          </p:spPr>
          <p:style>
            <a:lnRef idx="2">
              <a:schemeClr val="accent1"/>
            </a:lnRef>
            <a:fillRef idx="0">
              <a:schemeClr val="accent1"/>
            </a:fillRef>
            <a:effectRef idx="1">
              <a:schemeClr val="accent1"/>
            </a:effectRef>
            <a:fontRef idx="minor">
              <a:schemeClr val="tx1"/>
            </a:fontRef>
          </p:style>
        </p:cxnSp>
      </p:grpSp>
      <p:sp>
        <p:nvSpPr>
          <p:cNvPr id="2" name="Titelplatzhalter 1"/>
          <p:cNvSpPr>
            <a:spLocks noGrp="1"/>
          </p:cNvSpPr>
          <p:nvPr>
            <p:ph type="title"/>
          </p:nvPr>
        </p:nvSpPr>
        <p:spPr>
          <a:xfrm>
            <a:off x="490100" y="387429"/>
            <a:ext cx="11211800" cy="492443"/>
          </a:xfrm>
          <a:prstGeom prst="rect">
            <a:avLst/>
          </a:prstGeom>
        </p:spPr>
        <p:txBody>
          <a:bodyPr vert="horz" wrap="square" lIns="0" tIns="0" rIns="0" bIns="0" rtlCol="0" anchor="t" anchorCtr="0">
            <a:spAutoFit/>
          </a:bodyPr>
          <a:lstStyle/>
          <a:p>
            <a:r>
              <a:rPr lang="en-GB" noProof="0" dirty="0" err="1"/>
              <a:t>Titelmasterformat</a:t>
            </a:r>
            <a:r>
              <a:rPr lang="en-GB" noProof="0" dirty="0"/>
              <a:t> </a:t>
            </a:r>
            <a:r>
              <a:rPr lang="en-GB" noProof="0" dirty="0" err="1"/>
              <a:t>durch</a:t>
            </a:r>
            <a:r>
              <a:rPr lang="en-GB" noProof="0" dirty="0"/>
              <a:t> </a:t>
            </a:r>
            <a:r>
              <a:rPr lang="en-GB" noProof="0" dirty="0" err="1"/>
              <a:t>Klicken</a:t>
            </a:r>
            <a:r>
              <a:rPr lang="en-GB" noProof="0" dirty="0"/>
              <a:t> </a:t>
            </a:r>
            <a:r>
              <a:rPr lang="en-GB" noProof="0" dirty="0" err="1"/>
              <a:t>bearbeiten</a:t>
            </a:r>
            <a:endParaRPr lang="en-GB" noProof="0" dirty="0"/>
          </a:p>
        </p:txBody>
      </p:sp>
      <p:sp>
        <p:nvSpPr>
          <p:cNvPr id="3" name="Textplatzhalter 2"/>
          <p:cNvSpPr>
            <a:spLocks noGrp="1"/>
          </p:cNvSpPr>
          <p:nvPr>
            <p:ph type="body" idx="1"/>
          </p:nvPr>
        </p:nvSpPr>
        <p:spPr>
          <a:xfrm>
            <a:off x="490100" y="1600201"/>
            <a:ext cx="11211800" cy="4525963"/>
          </a:xfrm>
          <a:prstGeom prst="rect">
            <a:avLst/>
          </a:prstGeom>
        </p:spPr>
        <p:txBody>
          <a:bodyPr vert="horz" lIns="0" tIns="0" rIns="0" bIns="0" rtlCol="0">
            <a:noAutofit/>
          </a:bodyPr>
          <a:lstStyle/>
          <a:p>
            <a:pPr lvl="0"/>
            <a:r>
              <a:rPr lang="en-GB" noProof="0" dirty="0" err="1"/>
              <a:t>Textmasterformat</a:t>
            </a:r>
            <a:r>
              <a:rPr lang="en-GB" noProof="0" dirty="0"/>
              <a:t> </a:t>
            </a:r>
            <a:r>
              <a:rPr lang="en-GB" noProof="0" dirty="0" err="1"/>
              <a:t>bearbeiten</a:t>
            </a:r>
            <a:endParaRPr lang="en-GB" noProof="0" dirty="0"/>
          </a:p>
          <a:p>
            <a:pPr lvl="1"/>
            <a:r>
              <a:rPr lang="en-GB" noProof="0" dirty="0" err="1"/>
              <a:t>Zweite</a:t>
            </a:r>
            <a:r>
              <a:rPr lang="en-GB" noProof="0" dirty="0"/>
              <a:t> </a:t>
            </a:r>
            <a:r>
              <a:rPr lang="en-GB" noProof="0" dirty="0" err="1"/>
              <a:t>Ebene</a:t>
            </a:r>
            <a:endParaRPr lang="en-GB" noProof="0" dirty="0"/>
          </a:p>
          <a:p>
            <a:pPr lvl="2"/>
            <a:r>
              <a:rPr lang="en-GB" noProof="0" dirty="0" err="1"/>
              <a:t>Dritte</a:t>
            </a:r>
            <a:r>
              <a:rPr lang="en-GB" noProof="0" dirty="0"/>
              <a:t> </a:t>
            </a:r>
            <a:r>
              <a:rPr lang="en-GB" noProof="0" dirty="0" err="1"/>
              <a:t>Ebene</a:t>
            </a:r>
            <a:endParaRPr lang="en-GB" noProof="0" dirty="0"/>
          </a:p>
          <a:p>
            <a:pPr lvl="3"/>
            <a:r>
              <a:rPr lang="en-GB" noProof="0" dirty="0" err="1"/>
              <a:t>Vierte</a:t>
            </a:r>
            <a:r>
              <a:rPr lang="en-GB" noProof="0" dirty="0"/>
              <a:t> </a:t>
            </a:r>
            <a:r>
              <a:rPr lang="en-GB" noProof="0" dirty="0" err="1"/>
              <a:t>Ebene</a:t>
            </a:r>
            <a:endParaRPr lang="en-GB" noProof="0" dirty="0"/>
          </a:p>
          <a:p>
            <a:pPr lvl="4"/>
            <a:r>
              <a:rPr lang="en-GB" noProof="0" dirty="0" err="1"/>
              <a:t>Fünfte</a:t>
            </a:r>
            <a:r>
              <a:rPr lang="en-GB" noProof="0" dirty="0"/>
              <a:t> </a:t>
            </a:r>
            <a:r>
              <a:rPr lang="en-GB" noProof="0" dirty="0" err="1"/>
              <a:t>Ebene</a:t>
            </a:r>
            <a:endParaRPr lang="en-GB" noProof="0" dirty="0"/>
          </a:p>
        </p:txBody>
      </p:sp>
      <p:sp>
        <p:nvSpPr>
          <p:cNvPr id="4" name="Datumsplatzhalter 3"/>
          <p:cNvSpPr>
            <a:spLocks noGrp="1"/>
          </p:cNvSpPr>
          <p:nvPr>
            <p:ph type="dt" sz="half" idx="2"/>
          </p:nvPr>
        </p:nvSpPr>
        <p:spPr>
          <a:xfrm>
            <a:off x="10130902" y="6547611"/>
            <a:ext cx="807913" cy="205184"/>
          </a:xfrm>
          <a:prstGeom prst="rect">
            <a:avLst/>
          </a:prstGeom>
        </p:spPr>
        <p:txBody>
          <a:bodyPr vert="horz" wrap="none" lIns="0" tIns="0" rIns="0" bIns="0" rtlCol="0" anchor="ctr">
            <a:spAutoFit/>
          </a:bodyPr>
          <a:lstStyle>
            <a:lvl1pPr algn="r">
              <a:defRPr sz="1333">
                <a:solidFill>
                  <a:schemeClr val="bg1">
                    <a:lumMod val="50000"/>
                  </a:schemeClr>
                </a:solidFill>
                <a:latin typeface="BISansCond" panose="02000006050000020004" pitchFamily="2" charset="0"/>
              </a:defRPr>
            </a:lvl1pPr>
          </a:lstStyle>
          <a:p>
            <a:fld id="{9FC3183C-1A43-43C0-8392-1DBE7E166C5E}" type="datetime1">
              <a:rPr lang="en-GB" noProof="0" smtClean="0"/>
              <a:t>18/06/2020</a:t>
            </a:fld>
            <a:endParaRPr lang="en-GB" noProof="0" dirty="0"/>
          </a:p>
        </p:txBody>
      </p:sp>
      <p:sp>
        <p:nvSpPr>
          <p:cNvPr id="5" name="Fußzeilenplatzhalter 4"/>
          <p:cNvSpPr>
            <a:spLocks noGrp="1"/>
          </p:cNvSpPr>
          <p:nvPr>
            <p:ph type="ftr" sz="quarter" idx="3"/>
          </p:nvPr>
        </p:nvSpPr>
        <p:spPr>
          <a:xfrm>
            <a:off x="1801771" y="6547611"/>
            <a:ext cx="8186291" cy="205184"/>
          </a:xfrm>
          <a:prstGeom prst="rect">
            <a:avLst/>
          </a:prstGeom>
        </p:spPr>
        <p:txBody>
          <a:bodyPr vert="horz" wrap="square" lIns="0" tIns="0" rIns="0" bIns="0" rtlCol="0" anchor="ctr">
            <a:spAutoFit/>
          </a:bodyPr>
          <a:lstStyle>
            <a:lvl1pPr algn="l">
              <a:defRPr sz="1333">
                <a:solidFill>
                  <a:schemeClr val="bg1">
                    <a:lumMod val="50000"/>
                  </a:schemeClr>
                </a:solidFill>
                <a:latin typeface="BISansCond" panose="02000006050000020004" pitchFamily="2" charset="0"/>
              </a:defRPr>
            </a:lvl1pPr>
          </a:lstStyle>
          <a:p>
            <a:r>
              <a:rPr lang="en-GB" noProof="0" dirty="0"/>
              <a:t>Presentation title, date, author</a:t>
            </a:r>
          </a:p>
        </p:txBody>
      </p:sp>
      <p:sp>
        <p:nvSpPr>
          <p:cNvPr id="6" name="Foliennummernplatzhalter 5"/>
          <p:cNvSpPr>
            <a:spLocks noGrp="1"/>
          </p:cNvSpPr>
          <p:nvPr>
            <p:ph type="sldNum" sz="quarter" idx="4"/>
          </p:nvPr>
        </p:nvSpPr>
        <p:spPr>
          <a:xfrm>
            <a:off x="11504730" y="6547642"/>
            <a:ext cx="197170" cy="205121"/>
          </a:xfrm>
          <a:prstGeom prst="rect">
            <a:avLst/>
          </a:prstGeom>
        </p:spPr>
        <p:txBody>
          <a:bodyPr vert="horz" wrap="none" lIns="0" tIns="0" rIns="0" bIns="0" rtlCol="0" anchor="ctr">
            <a:spAutoFit/>
          </a:bodyPr>
          <a:lstStyle>
            <a:lvl1pPr algn="r">
              <a:defRPr sz="1333">
                <a:solidFill>
                  <a:schemeClr val="bg1">
                    <a:lumMod val="50000"/>
                  </a:schemeClr>
                </a:solidFill>
                <a:latin typeface="BISansCond" panose="02000006050000020004" pitchFamily="2" charset="0"/>
              </a:defRPr>
            </a:lvl1pPr>
          </a:lstStyle>
          <a:p>
            <a:fld id="{143B55C4-4F5A-416B-997D-6CE47EB0A945}" type="slidenum">
              <a:rPr lang="en-GB" noProof="0" smtClean="0"/>
              <a:pPr/>
              <a:t>‹#›</a:t>
            </a:fld>
            <a:endParaRPr lang="en-GB" noProof="0" dirty="0"/>
          </a:p>
        </p:txBody>
      </p:sp>
      <p:grpSp>
        <p:nvGrpSpPr>
          <p:cNvPr id="17" name="Gruppieren 16"/>
          <p:cNvGrpSpPr/>
          <p:nvPr/>
        </p:nvGrpSpPr>
        <p:grpSpPr>
          <a:xfrm>
            <a:off x="243769" y="48946"/>
            <a:ext cx="11710247" cy="6809055"/>
            <a:chOff x="182826" y="36709"/>
            <a:chExt cx="8782685" cy="5106791"/>
          </a:xfrm>
        </p:grpSpPr>
        <p:cxnSp>
          <p:nvCxnSpPr>
            <p:cNvPr id="18" name="Gerade Verbindung 17"/>
            <p:cNvCxnSpPr/>
            <p:nvPr/>
          </p:nvCxnSpPr>
          <p:spPr>
            <a:xfrm>
              <a:off x="367575" y="36709"/>
              <a:ext cx="0" cy="5106791"/>
            </a:xfrm>
            <a:prstGeom prst="line">
              <a:avLst/>
            </a:prstGeom>
            <a:ln w="9525">
              <a:noFill/>
            </a:ln>
            <a:effectLst/>
          </p:spPr>
          <p:style>
            <a:lnRef idx="2">
              <a:schemeClr val="accent1"/>
            </a:lnRef>
            <a:fillRef idx="0">
              <a:schemeClr val="accent1"/>
            </a:fillRef>
            <a:effectRef idx="1">
              <a:schemeClr val="accent1"/>
            </a:effectRef>
            <a:fontRef idx="minor">
              <a:schemeClr val="tx1"/>
            </a:fontRef>
          </p:style>
        </p:cxnSp>
        <p:cxnSp>
          <p:nvCxnSpPr>
            <p:cNvPr id="21" name="Gerade Verbindung 20"/>
            <p:cNvCxnSpPr/>
            <p:nvPr/>
          </p:nvCxnSpPr>
          <p:spPr>
            <a:xfrm flipV="1">
              <a:off x="182826" y="4783577"/>
              <a:ext cx="8782685" cy="1"/>
            </a:xfrm>
            <a:prstGeom prst="line">
              <a:avLst/>
            </a:prstGeom>
            <a:ln w="9525">
              <a:noFill/>
            </a:ln>
            <a:effectLst/>
          </p:spPr>
          <p:style>
            <a:lnRef idx="2">
              <a:schemeClr val="accent1"/>
            </a:lnRef>
            <a:fillRef idx="0">
              <a:schemeClr val="accent1"/>
            </a:fillRef>
            <a:effectRef idx="1">
              <a:schemeClr val="accent1"/>
            </a:effectRef>
            <a:fontRef idx="minor">
              <a:schemeClr val="tx1"/>
            </a:fontRef>
          </p:style>
        </p:cxnSp>
        <p:cxnSp>
          <p:nvCxnSpPr>
            <p:cNvPr id="22" name="Gerade Verbindung 21"/>
            <p:cNvCxnSpPr/>
            <p:nvPr/>
          </p:nvCxnSpPr>
          <p:spPr>
            <a:xfrm>
              <a:off x="8776425" y="36709"/>
              <a:ext cx="0" cy="5106791"/>
            </a:xfrm>
            <a:prstGeom prst="line">
              <a:avLst/>
            </a:prstGeom>
            <a:ln w="9525">
              <a:noFill/>
            </a:ln>
            <a:effectLst/>
          </p:spPr>
          <p:style>
            <a:lnRef idx="2">
              <a:schemeClr val="accent1"/>
            </a:lnRef>
            <a:fillRef idx="0">
              <a:schemeClr val="accent1"/>
            </a:fillRef>
            <a:effectRef idx="1">
              <a:schemeClr val="accent1"/>
            </a:effectRef>
            <a:fontRef idx="minor">
              <a:schemeClr val="tx1"/>
            </a:fontRef>
          </p:style>
        </p:cxnSp>
        <p:cxnSp>
          <p:nvCxnSpPr>
            <p:cNvPr id="24" name="Gerade Verbindung 23"/>
            <p:cNvCxnSpPr/>
            <p:nvPr/>
          </p:nvCxnSpPr>
          <p:spPr>
            <a:xfrm flipV="1">
              <a:off x="812055" y="5039714"/>
              <a:ext cx="7258417" cy="1"/>
            </a:xfrm>
            <a:prstGeom prst="line">
              <a:avLst/>
            </a:prstGeom>
            <a:ln w="9525">
              <a:noFill/>
            </a:ln>
            <a:effectLst/>
          </p:spPr>
          <p:style>
            <a:lnRef idx="2">
              <a:schemeClr val="accent1"/>
            </a:lnRef>
            <a:fillRef idx="0">
              <a:schemeClr val="accent1"/>
            </a:fillRef>
            <a:effectRef idx="1">
              <a:schemeClr val="accent1"/>
            </a:effectRef>
            <a:fontRef idx="minor">
              <a:schemeClr val="tx1"/>
            </a:fontRef>
          </p:style>
        </p:cxnSp>
        <p:cxnSp>
          <p:nvCxnSpPr>
            <p:cNvPr id="25" name="Gerade Verbindung 24"/>
            <p:cNvCxnSpPr/>
            <p:nvPr/>
          </p:nvCxnSpPr>
          <p:spPr>
            <a:xfrm>
              <a:off x="1351328" y="4715849"/>
              <a:ext cx="0" cy="371785"/>
            </a:xfrm>
            <a:prstGeom prst="line">
              <a:avLst/>
            </a:prstGeom>
            <a:ln w="9525">
              <a:noFill/>
            </a:ln>
            <a:effectLst/>
          </p:spPr>
          <p:style>
            <a:lnRef idx="2">
              <a:schemeClr val="accent1"/>
            </a:lnRef>
            <a:fillRef idx="0">
              <a:schemeClr val="accent1"/>
            </a:fillRef>
            <a:effectRef idx="1">
              <a:schemeClr val="accent1"/>
            </a:effectRef>
            <a:fontRef idx="minor">
              <a:schemeClr val="tx1"/>
            </a:fontRef>
          </p:style>
        </p:cxnSp>
        <p:cxnSp>
          <p:nvCxnSpPr>
            <p:cNvPr id="26" name="Gerade Verbindung 25"/>
            <p:cNvCxnSpPr/>
            <p:nvPr/>
          </p:nvCxnSpPr>
          <p:spPr>
            <a:xfrm flipV="1">
              <a:off x="182826" y="188161"/>
              <a:ext cx="8782685" cy="1"/>
            </a:xfrm>
            <a:prstGeom prst="line">
              <a:avLst/>
            </a:prstGeom>
            <a:ln w="9525">
              <a:noFill/>
            </a:ln>
            <a:effectLst/>
          </p:spPr>
          <p:style>
            <a:lnRef idx="2">
              <a:schemeClr val="accent1"/>
            </a:lnRef>
            <a:fillRef idx="0">
              <a:schemeClr val="accent1"/>
            </a:fillRef>
            <a:effectRef idx="1">
              <a:schemeClr val="accent1"/>
            </a:effectRef>
            <a:fontRef idx="minor">
              <a:schemeClr val="tx1"/>
            </a:fontRef>
          </p:style>
        </p:cxnSp>
        <p:cxnSp>
          <p:nvCxnSpPr>
            <p:cNvPr id="27" name="Gerade Verbindung 26"/>
            <p:cNvCxnSpPr/>
            <p:nvPr/>
          </p:nvCxnSpPr>
          <p:spPr>
            <a:xfrm>
              <a:off x="991288" y="4715849"/>
              <a:ext cx="0" cy="371785"/>
            </a:xfrm>
            <a:prstGeom prst="line">
              <a:avLst/>
            </a:prstGeom>
            <a:ln w="9525">
              <a:noFill/>
            </a:ln>
            <a:effectLst/>
          </p:spPr>
          <p:style>
            <a:lnRef idx="2">
              <a:schemeClr val="accent1"/>
            </a:lnRef>
            <a:fillRef idx="0">
              <a:schemeClr val="accent1"/>
            </a:fillRef>
            <a:effectRef idx="1">
              <a:schemeClr val="accent1"/>
            </a:effectRef>
            <a:fontRef idx="minor">
              <a:schemeClr val="tx1"/>
            </a:fontRef>
          </p:style>
        </p:cxnSp>
      </p:grpSp>
      <p:pic>
        <p:nvPicPr>
          <p:cNvPr id="29" name="Grafik 28"/>
          <p:cNvPicPr>
            <a:picLocks noChangeAspect="1"/>
          </p:cNvPicPr>
          <p:nvPr/>
        </p:nvPicPr>
        <p:blipFill>
          <a:blip r:embed="rId20" cstate="print">
            <a:extLst>
              <a:ext uri="{28A0092B-C50C-407E-A947-70E740481C1C}">
                <a14:useLocalDpi xmlns:a14="http://schemas.microsoft.com/office/drawing/2010/main"/>
              </a:ext>
            </a:extLst>
          </a:blip>
          <a:stretch>
            <a:fillRect/>
          </a:stretch>
        </p:blipFill>
        <p:spPr>
          <a:xfrm>
            <a:off x="485924" y="6485508"/>
            <a:ext cx="840360" cy="254013"/>
          </a:xfrm>
          <a:prstGeom prst="rect">
            <a:avLst/>
          </a:prstGeom>
        </p:spPr>
      </p:pic>
    </p:spTree>
    <p:extLst>
      <p:ext uri="{BB962C8B-B14F-4D97-AF65-F5344CB8AC3E}">
        <p14:creationId xmlns:p14="http://schemas.microsoft.com/office/powerpoint/2010/main" val="381616549"/>
      </p:ext>
    </p:extLst>
  </p:cSld>
  <p:clrMap bg1="lt1" tx1="dk1" bg2="lt2" tx2="dk2" accent1="accent1" accent2="accent2" accent3="accent3" accent4="accent4" accent5="accent5" accent6="accent6" hlink="hlink" folHlink="folHlink"/>
  <p:sldLayoutIdLst>
    <p:sldLayoutId id="2147485798" r:id="rId1"/>
    <p:sldLayoutId id="2147485799" r:id="rId2"/>
    <p:sldLayoutId id="2147485800" r:id="rId3"/>
    <p:sldLayoutId id="2147485801" r:id="rId4"/>
    <p:sldLayoutId id="2147485802" r:id="rId5"/>
    <p:sldLayoutId id="2147485803" r:id="rId6"/>
    <p:sldLayoutId id="2147485804" r:id="rId7"/>
    <p:sldLayoutId id="2147485805" r:id="rId8"/>
    <p:sldLayoutId id="2147485806" r:id="rId9"/>
    <p:sldLayoutId id="2147485807" r:id="rId10"/>
    <p:sldLayoutId id="2147485808" r:id="rId11"/>
    <p:sldLayoutId id="2147485809" r:id="rId12"/>
    <p:sldLayoutId id="2147485810" r:id="rId13"/>
    <p:sldLayoutId id="2147485811" r:id="rId14"/>
    <p:sldLayoutId id="2147485812" r:id="rId15"/>
    <p:sldLayoutId id="2147485813" r:id="rId16"/>
    <p:sldLayoutId id="2147485814" r:id="rId17"/>
    <p:sldLayoutId id="2147485815" r:id="rId18"/>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l" defTabSz="1219170" rtl="0" eaLnBrk="1" latinLnBrk="0" hangingPunct="1">
        <a:spcBef>
          <a:spcPct val="0"/>
        </a:spcBef>
        <a:buNone/>
        <a:defRPr sz="3200" kern="1200">
          <a:solidFill>
            <a:srgbClr val="003366"/>
          </a:solidFill>
          <a:latin typeface="+mj-lt"/>
          <a:ea typeface="+mj-ea"/>
          <a:cs typeface="+mj-cs"/>
        </a:defRPr>
      </a:lvl1pPr>
    </p:titleStyle>
    <p:bodyStyle>
      <a:lvl1pPr marL="355591" indent="-355591" algn="l" defTabSz="1219170" rtl="0" eaLnBrk="1" latinLnBrk="0" hangingPunct="1">
        <a:spcBef>
          <a:spcPts val="533"/>
        </a:spcBef>
        <a:buFont typeface="Arial" panose="020B0604020202020204" pitchFamily="34" charset="0"/>
        <a:buChar char="•"/>
        <a:defRPr sz="2667" kern="1200">
          <a:solidFill>
            <a:schemeClr val="tx1"/>
          </a:solidFill>
          <a:latin typeface="+mn-lt"/>
          <a:ea typeface="+mn-ea"/>
          <a:cs typeface="+mn-cs"/>
        </a:defRPr>
      </a:lvl1pPr>
      <a:lvl2pPr marL="601118" indent="-245527" algn="l" defTabSz="1219170" rtl="0" eaLnBrk="1" latinLnBrk="0" hangingPunct="1">
        <a:spcBef>
          <a:spcPts val="0"/>
        </a:spcBef>
        <a:buFont typeface="Arial" panose="020B0604020202020204" pitchFamily="34" charset="0"/>
        <a:buChar char="–"/>
        <a:defRPr sz="2133" kern="1200">
          <a:solidFill>
            <a:schemeClr val="tx1"/>
          </a:solidFill>
          <a:latin typeface="+mn-lt"/>
          <a:ea typeface="+mn-ea"/>
          <a:cs typeface="+mn-cs"/>
        </a:defRPr>
      </a:lvl2pPr>
      <a:lvl3pPr marL="838179" indent="-237061" algn="l" defTabSz="1219170" rtl="0" eaLnBrk="1" latinLnBrk="0" hangingPunct="1">
        <a:spcBef>
          <a:spcPts val="0"/>
        </a:spcBef>
        <a:buFont typeface="Arial" panose="020B0604020202020204" pitchFamily="34" charset="0"/>
        <a:buChar char="•"/>
        <a:defRPr sz="2133" kern="1200">
          <a:solidFill>
            <a:schemeClr val="tx1"/>
          </a:solidFill>
          <a:latin typeface="+mn-lt"/>
          <a:ea typeface="+mn-ea"/>
          <a:cs typeface="+mn-cs"/>
        </a:defRPr>
      </a:lvl3pPr>
      <a:lvl4pPr marL="1075240" indent="-237061" algn="l" defTabSz="1219170" rtl="0" eaLnBrk="1" latinLnBrk="0" hangingPunct="1">
        <a:spcBef>
          <a:spcPts val="0"/>
        </a:spcBef>
        <a:buFont typeface="Arial" panose="020B0604020202020204" pitchFamily="34" charset="0"/>
        <a:buChar char="–"/>
        <a:defRPr sz="2133" kern="1200">
          <a:solidFill>
            <a:schemeClr val="tx1"/>
          </a:solidFill>
          <a:latin typeface="+mn-lt"/>
          <a:ea typeface="+mn-ea"/>
          <a:cs typeface="+mn-cs"/>
        </a:defRPr>
      </a:lvl4pPr>
      <a:lvl5pPr marL="1312301" indent="-237061" algn="l" defTabSz="1219170" rtl="0" eaLnBrk="1" latinLnBrk="0" hangingPunct="1">
        <a:spcBef>
          <a:spcPts val="0"/>
        </a:spcBef>
        <a:buFont typeface="Wingdings" panose="05000000000000000000" pitchFamily="2" charset="2"/>
        <a:buChar char="§"/>
        <a:defRPr sz="2133" kern="1200">
          <a:solidFill>
            <a:schemeClr val="tx1"/>
          </a:solidFill>
          <a:latin typeface="+mn-lt"/>
          <a:ea typeface="+mn-ea"/>
          <a:cs typeface="+mn-cs"/>
        </a:defRPr>
      </a:lvl5pPr>
      <a:lvl6pPr marL="3352716"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9pPr>
    </p:bodyStyle>
    <p:otherStyle>
      <a:defPPr>
        <a:defRPr lang="de-DE"/>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23" name="Gruppieren 22"/>
          <p:cNvGrpSpPr/>
          <p:nvPr/>
        </p:nvGrpSpPr>
        <p:grpSpPr>
          <a:xfrm>
            <a:off x="243769" y="48946"/>
            <a:ext cx="11710247" cy="6809055"/>
            <a:chOff x="182826" y="36709"/>
            <a:chExt cx="8782685" cy="5106791"/>
          </a:xfrm>
        </p:grpSpPr>
        <p:cxnSp>
          <p:nvCxnSpPr>
            <p:cNvPr id="9" name="Gerade Verbindung 8"/>
            <p:cNvCxnSpPr/>
            <p:nvPr/>
          </p:nvCxnSpPr>
          <p:spPr>
            <a:xfrm>
              <a:off x="367575" y="36709"/>
              <a:ext cx="0" cy="5106791"/>
            </a:xfrm>
            <a:prstGeom prst="line">
              <a:avLst/>
            </a:prstGeom>
            <a:ln w="9525">
              <a:noFill/>
            </a:ln>
            <a:effectLst/>
          </p:spPr>
          <p:style>
            <a:lnRef idx="2">
              <a:schemeClr val="accent1"/>
            </a:lnRef>
            <a:fillRef idx="0">
              <a:schemeClr val="accent1"/>
            </a:fillRef>
            <a:effectRef idx="1">
              <a:schemeClr val="accent1"/>
            </a:effectRef>
            <a:fontRef idx="minor">
              <a:schemeClr val="tx1"/>
            </a:fontRef>
          </p:style>
        </p:cxnSp>
        <p:cxnSp>
          <p:nvCxnSpPr>
            <p:cNvPr id="11" name="Gerade Verbindung 10"/>
            <p:cNvCxnSpPr/>
            <p:nvPr/>
          </p:nvCxnSpPr>
          <p:spPr>
            <a:xfrm flipV="1">
              <a:off x="182826" y="4783577"/>
              <a:ext cx="8782685" cy="1"/>
            </a:xfrm>
            <a:prstGeom prst="line">
              <a:avLst/>
            </a:prstGeom>
            <a:ln w="9525">
              <a:noFill/>
            </a:ln>
            <a:effectLst/>
          </p:spPr>
          <p:style>
            <a:lnRef idx="2">
              <a:schemeClr val="accent1"/>
            </a:lnRef>
            <a:fillRef idx="0">
              <a:schemeClr val="accent1"/>
            </a:fillRef>
            <a:effectRef idx="1">
              <a:schemeClr val="accent1"/>
            </a:effectRef>
            <a:fontRef idx="minor">
              <a:schemeClr val="tx1"/>
            </a:fontRef>
          </p:style>
        </p:cxnSp>
        <p:cxnSp>
          <p:nvCxnSpPr>
            <p:cNvPr id="13" name="Gerade Verbindung 12"/>
            <p:cNvCxnSpPr/>
            <p:nvPr/>
          </p:nvCxnSpPr>
          <p:spPr>
            <a:xfrm>
              <a:off x="8776425" y="36709"/>
              <a:ext cx="0" cy="5106791"/>
            </a:xfrm>
            <a:prstGeom prst="line">
              <a:avLst/>
            </a:prstGeom>
            <a:ln w="9525">
              <a:noFill/>
            </a:ln>
            <a:effectLst/>
          </p:spPr>
          <p:style>
            <a:lnRef idx="2">
              <a:schemeClr val="accent1"/>
            </a:lnRef>
            <a:fillRef idx="0">
              <a:schemeClr val="accent1"/>
            </a:fillRef>
            <a:effectRef idx="1">
              <a:schemeClr val="accent1"/>
            </a:effectRef>
            <a:fontRef idx="minor">
              <a:schemeClr val="tx1"/>
            </a:fontRef>
          </p:style>
        </p:cxnSp>
        <p:cxnSp>
          <p:nvCxnSpPr>
            <p:cNvPr id="14" name="Gerade Verbindung 13"/>
            <p:cNvCxnSpPr/>
            <p:nvPr/>
          </p:nvCxnSpPr>
          <p:spPr>
            <a:xfrm flipV="1">
              <a:off x="812055" y="5039714"/>
              <a:ext cx="7258417" cy="1"/>
            </a:xfrm>
            <a:prstGeom prst="line">
              <a:avLst/>
            </a:prstGeom>
            <a:ln w="9525">
              <a:noFill/>
            </a:ln>
            <a:effectLst/>
          </p:spPr>
          <p:style>
            <a:lnRef idx="2">
              <a:schemeClr val="accent1"/>
            </a:lnRef>
            <a:fillRef idx="0">
              <a:schemeClr val="accent1"/>
            </a:fillRef>
            <a:effectRef idx="1">
              <a:schemeClr val="accent1"/>
            </a:effectRef>
            <a:fontRef idx="minor">
              <a:schemeClr val="tx1"/>
            </a:fontRef>
          </p:style>
        </p:cxnSp>
        <p:cxnSp>
          <p:nvCxnSpPr>
            <p:cNvPr id="16" name="Gerade Verbindung 15"/>
            <p:cNvCxnSpPr/>
            <p:nvPr/>
          </p:nvCxnSpPr>
          <p:spPr>
            <a:xfrm>
              <a:off x="1351328" y="4715849"/>
              <a:ext cx="0" cy="371785"/>
            </a:xfrm>
            <a:prstGeom prst="line">
              <a:avLst/>
            </a:prstGeom>
            <a:ln w="9525">
              <a:noFill/>
            </a:ln>
            <a:effectLst/>
          </p:spPr>
          <p:style>
            <a:lnRef idx="2">
              <a:schemeClr val="accent1"/>
            </a:lnRef>
            <a:fillRef idx="0">
              <a:schemeClr val="accent1"/>
            </a:fillRef>
            <a:effectRef idx="1">
              <a:schemeClr val="accent1"/>
            </a:effectRef>
            <a:fontRef idx="minor">
              <a:schemeClr val="tx1"/>
            </a:fontRef>
          </p:style>
        </p:cxnSp>
        <p:cxnSp>
          <p:nvCxnSpPr>
            <p:cNvPr id="19" name="Gerade Verbindung 18"/>
            <p:cNvCxnSpPr/>
            <p:nvPr/>
          </p:nvCxnSpPr>
          <p:spPr>
            <a:xfrm flipV="1">
              <a:off x="182826" y="188161"/>
              <a:ext cx="8782685" cy="1"/>
            </a:xfrm>
            <a:prstGeom prst="line">
              <a:avLst/>
            </a:prstGeom>
            <a:ln w="9525">
              <a:noFill/>
            </a:ln>
            <a:effectLst/>
          </p:spPr>
          <p:style>
            <a:lnRef idx="2">
              <a:schemeClr val="accent1"/>
            </a:lnRef>
            <a:fillRef idx="0">
              <a:schemeClr val="accent1"/>
            </a:fillRef>
            <a:effectRef idx="1">
              <a:schemeClr val="accent1"/>
            </a:effectRef>
            <a:fontRef idx="minor">
              <a:schemeClr val="tx1"/>
            </a:fontRef>
          </p:style>
        </p:cxnSp>
        <p:cxnSp>
          <p:nvCxnSpPr>
            <p:cNvPr id="20" name="Gerade Verbindung 19"/>
            <p:cNvCxnSpPr/>
            <p:nvPr/>
          </p:nvCxnSpPr>
          <p:spPr>
            <a:xfrm>
              <a:off x="991288" y="4715849"/>
              <a:ext cx="0" cy="371785"/>
            </a:xfrm>
            <a:prstGeom prst="line">
              <a:avLst/>
            </a:prstGeom>
            <a:ln w="9525">
              <a:noFill/>
            </a:ln>
            <a:effectLst/>
          </p:spPr>
          <p:style>
            <a:lnRef idx="2">
              <a:schemeClr val="accent1"/>
            </a:lnRef>
            <a:fillRef idx="0">
              <a:schemeClr val="accent1"/>
            </a:fillRef>
            <a:effectRef idx="1">
              <a:schemeClr val="accent1"/>
            </a:effectRef>
            <a:fontRef idx="minor">
              <a:schemeClr val="tx1"/>
            </a:fontRef>
          </p:style>
        </p:cxnSp>
      </p:grpSp>
      <p:sp>
        <p:nvSpPr>
          <p:cNvPr id="2" name="Titelplatzhalter 1"/>
          <p:cNvSpPr>
            <a:spLocks noGrp="1"/>
          </p:cNvSpPr>
          <p:nvPr>
            <p:ph type="title"/>
          </p:nvPr>
        </p:nvSpPr>
        <p:spPr>
          <a:xfrm>
            <a:off x="490100" y="387429"/>
            <a:ext cx="11211800" cy="492443"/>
          </a:xfrm>
          <a:prstGeom prst="rect">
            <a:avLst/>
          </a:prstGeom>
        </p:spPr>
        <p:txBody>
          <a:bodyPr vert="horz" wrap="square" lIns="0" tIns="0" rIns="0" bIns="0" rtlCol="0" anchor="t" anchorCtr="0">
            <a:spAutoFit/>
          </a:bodyPr>
          <a:lstStyle/>
          <a:p>
            <a:r>
              <a:rPr lang="en-GB" noProof="0" dirty="0" err="1"/>
              <a:t>Titelmasterformat</a:t>
            </a:r>
            <a:r>
              <a:rPr lang="en-GB" noProof="0" dirty="0"/>
              <a:t> </a:t>
            </a:r>
            <a:r>
              <a:rPr lang="en-GB" noProof="0" dirty="0" err="1"/>
              <a:t>durch</a:t>
            </a:r>
            <a:r>
              <a:rPr lang="en-GB" noProof="0" dirty="0"/>
              <a:t> </a:t>
            </a:r>
            <a:r>
              <a:rPr lang="en-GB" noProof="0" dirty="0" err="1"/>
              <a:t>Klicken</a:t>
            </a:r>
            <a:r>
              <a:rPr lang="en-GB" noProof="0" dirty="0"/>
              <a:t> </a:t>
            </a:r>
            <a:r>
              <a:rPr lang="en-GB" noProof="0" dirty="0" err="1"/>
              <a:t>bearbeiten</a:t>
            </a:r>
            <a:endParaRPr lang="en-GB" noProof="0" dirty="0"/>
          </a:p>
        </p:txBody>
      </p:sp>
      <p:sp>
        <p:nvSpPr>
          <p:cNvPr id="3" name="Textplatzhalter 2"/>
          <p:cNvSpPr>
            <a:spLocks noGrp="1"/>
          </p:cNvSpPr>
          <p:nvPr>
            <p:ph type="body" idx="1"/>
          </p:nvPr>
        </p:nvSpPr>
        <p:spPr>
          <a:xfrm>
            <a:off x="490100" y="1600201"/>
            <a:ext cx="11211800" cy="4525963"/>
          </a:xfrm>
          <a:prstGeom prst="rect">
            <a:avLst/>
          </a:prstGeom>
        </p:spPr>
        <p:txBody>
          <a:bodyPr vert="horz" lIns="0" tIns="0" rIns="0" bIns="0" rtlCol="0">
            <a:noAutofit/>
          </a:bodyPr>
          <a:lstStyle/>
          <a:p>
            <a:pPr lvl="0"/>
            <a:r>
              <a:rPr lang="en-GB" noProof="0" dirty="0" err="1"/>
              <a:t>Textmasterformat</a:t>
            </a:r>
            <a:r>
              <a:rPr lang="en-GB" noProof="0" dirty="0"/>
              <a:t> </a:t>
            </a:r>
            <a:r>
              <a:rPr lang="en-GB" noProof="0" dirty="0" err="1"/>
              <a:t>bearbeiten</a:t>
            </a:r>
            <a:endParaRPr lang="en-GB" noProof="0" dirty="0"/>
          </a:p>
          <a:p>
            <a:pPr lvl="1"/>
            <a:r>
              <a:rPr lang="en-GB" noProof="0" dirty="0" err="1"/>
              <a:t>Zweite</a:t>
            </a:r>
            <a:r>
              <a:rPr lang="en-GB" noProof="0" dirty="0"/>
              <a:t> </a:t>
            </a:r>
            <a:r>
              <a:rPr lang="en-GB" noProof="0" dirty="0" err="1"/>
              <a:t>Ebene</a:t>
            </a:r>
            <a:endParaRPr lang="en-GB" noProof="0" dirty="0"/>
          </a:p>
          <a:p>
            <a:pPr lvl="2"/>
            <a:r>
              <a:rPr lang="en-GB" noProof="0" dirty="0" err="1"/>
              <a:t>Dritte</a:t>
            </a:r>
            <a:r>
              <a:rPr lang="en-GB" noProof="0" dirty="0"/>
              <a:t> </a:t>
            </a:r>
            <a:r>
              <a:rPr lang="en-GB" noProof="0" dirty="0" err="1"/>
              <a:t>Ebene</a:t>
            </a:r>
            <a:endParaRPr lang="en-GB" noProof="0" dirty="0"/>
          </a:p>
          <a:p>
            <a:pPr lvl="3"/>
            <a:r>
              <a:rPr lang="en-GB" noProof="0" dirty="0" err="1"/>
              <a:t>Vierte</a:t>
            </a:r>
            <a:r>
              <a:rPr lang="en-GB" noProof="0" dirty="0"/>
              <a:t> </a:t>
            </a:r>
            <a:r>
              <a:rPr lang="en-GB" noProof="0" dirty="0" err="1"/>
              <a:t>Ebene</a:t>
            </a:r>
            <a:endParaRPr lang="en-GB" noProof="0" dirty="0"/>
          </a:p>
          <a:p>
            <a:pPr lvl="4"/>
            <a:r>
              <a:rPr lang="en-GB" noProof="0" dirty="0" err="1"/>
              <a:t>Fünfte</a:t>
            </a:r>
            <a:r>
              <a:rPr lang="en-GB" noProof="0" dirty="0"/>
              <a:t> </a:t>
            </a:r>
            <a:r>
              <a:rPr lang="en-GB" noProof="0" dirty="0" err="1"/>
              <a:t>Ebene</a:t>
            </a:r>
            <a:endParaRPr lang="en-GB" noProof="0" dirty="0"/>
          </a:p>
        </p:txBody>
      </p:sp>
      <p:sp>
        <p:nvSpPr>
          <p:cNvPr id="4" name="Datumsplatzhalter 3"/>
          <p:cNvSpPr>
            <a:spLocks noGrp="1"/>
          </p:cNvSpPr>
          <p:nvPr>
            <p:ph type="dt" sz="half" idx="2"/>
          </p:nvPr>
        </p:nvSpPr>
        <p:spPr>
          <a:xfrm>
            <a:off x="10130902" y="6547611"/>
            <a:ext cx="807913" cy="205184"/>
          </a:xfrm>
          <a:prstGeom prst="rect">
            <a:avLst/>
          </a:prstGeom>
        </p:spPr>
        <p:txBody>
          <a:bodyPr vert="horz" wrap="none" lIns="0" tIns="0" rIns="0" bIns="0" rtlCol="0" anchor="ctr">
            <a:spAutoFit/>
          </a:bodyPr>
          <a:lstStyle>
            <a:lvl1pPr algn="r">
              <a:defRPr sz="1333">
                <a:solidFill>
                  <a:schemeClr val="bg1">
                    <a:lumMod val="50000"/>
                  </a:schemeClr>
                </a:solidFill>
                <a:latin typeface="BISansCond" panose="02000006050000020004" pitchFamily="2" charset="0"/>
              </a:defRPr>
            </a:lvl1pPr>
          </a:lstStyle>
          <a:p>
            <a:fld id="{9FC3183C-1A43-43C0-8392-1DBE7E166C5E}" type="datetime1">
              <a:rPr lang="en-GB" smtClean="0">
                <a:solidFill>
                  <a:prstClr val="white">
                    <a:lumMod val="50000"/>
                  </a:prstClr>
                </a:solidFill>
              </a:rPr>
              <a:pPr/>
              <a:t>18/06/2020</a:t>
            </a:fld>
            <a:endParaRPr lang="en-GB" dirty="0">
              <a:solidFill>
                <a:prstClr val="white">
                  <a:lumMod val="50000"/>
                </a:prstClr>
              </a:solidFill>
            </a:endParaRPr>
          </a:p>
        </p:txBody>
      </p:sp>
      <p:sp>
        <p:nvSpPr>
          <p:cNvPr id="5" name="Fußzeilenplatzhalter 4"/>
          <p:cNvSpPr>
            <a:spLocks noGrp="1"/>
          </p:cNvSpPr>
          <p:nvPr>
            <p:ph type="ftr" sz="quarter" idx="3"/>
          </p:nvPr>
        </p:nvSpPr>
        <p:spPr>
          <a:xfrm>
            <a:off x="1801771" y="6547611"/>
            <a:ext cx="8186291" cy="205184"/>
          </a:xfrm>
          <a:prstGeom prst="rect">
            <a:avLst/>
          </a:prstGeom>
        </p:spPr>
        <p:txBody>
          <a:bodyPr vert="horz" wrap="square" lIns="0" tIns="0" rIns="0" bIns="0" rtlCol="0" anchor="ctr">
            <a:spAutoFit/>
          </a:bodyPr>
          <a:lstStyle>
            <a:lvl1pPr algn="l">
              <a:defRPr sz="1333">
                <a:solidFill>
                  <a:schemeClr val="bg1">
                    <a:lumMod val="50000"/>
                  </a:schemeClr>
                </a:solidFill>
                <a:latin typeface="BISansCond" panose="02000006050000020004" pitchFamily="2" charset="0"/>
              </a:defRPr>
            </a:lvl1pPr>
          </a:lstStyle>
          <a:p>
            <a:r>
              <a:rPr lang="en-GB" dirty="0">
                <a:solidFill>
                  <a:prstClr val="white">
                    <a:lumMod val="50000"/>
                  </a:prstClr>
                </a:solidFill>
              </a:rPr>
              <a:t>Presentation title, date, author</a:t>
            </a:r>
          </a:p>
        </p:txBody>
      </p:sp>
      <p:sp>
        <p:nvSpPr>
          <p:cNvPr id="6" name="Foliennummernplatzhalter 5"/>
          <p:cNvSpPr>
            <a:spLocks noGrp="1"/>
          </p:cNvSpPr>
          <p:nvPr>
            <p:ph type="sldNum" sz="quarter" idx="4"/>
          </p:nvPr>
        </p:nvSpPr>
        <p:spPr>
          <a:xfrm>
            <a:off x="11504730" y="6547642"/>
            <a:ext cx="197170" cy="205121"/>
          </a:xfrm>
          <a:prstGeom prst="rect">
            <a:avLst/>
          </a:prstGeom>
        </p:spPr>
        <p:txBody>
          <a:bodyPr vert="horz" wrap="none" lIns="0" tIns="0" rIns="0" bIns="0" rtlCol="0" anchor="ctr">
            <a:spAutoFit/>
          </a:bodyPr>
          <a:lstStyle>
            <a:lvl1pPr algn="r">
              <a:defRPr sz="1333">
                <a:solidFill>
                  <a:schemeClr val="bg1">
                    <a:lumMod val="50000"/>
                  </a:schemeClr>
                </a:solidFill>
                <a:latin typeface="BISansCond" panose="02000006050000020004" pitchFamily="2" charset="0"/>
              </a:defRPr>
            </a:lvl1pPr>
          </a:lstStyle>
          <a:p>
            <a:fld id="{143B55C4-4F5A-416B-997D-6CE47EB0A945}" type="slidenum">
              <a:rPr lang="en-GB" smtClean="0">
                <a:solidFill>
                  <a:prstClr val="white">
                    <a:lumMod val="50000"/>
                  </a:prstClr>
                </a:solidFill>
              </a:rPr>
              <a:pPr/>
              <a:t>‹#›</a:t>
            </a:fld>
            <a:endParaRPr lang="en-GB" dirty="0">
              <a:solidFill>
                <a:prstClr val="white">
                  <a:lumMod val="50000"/>
                </a:prstClr>
              </a:solidFill>
            </a:endParaRPr>
          </a:p>
        </p:txBody>
      </p:sp>
      <p:grpSp>
        <p:nvGrpSpPr>
          <p:cNvPr id="17" name="Gruppieren 16"/>
          <p:cNvGrpSpPr/>
          <p:nvPr/>
        </p:nvGrpSpPr>
        <p:grpSpPr>
          <a:xfrm>
            <a:off x="243769" y="48946"/>
            <a:ext cx="11710247" cy="6809055"/>
            <a:chOff x="182826" y="36709"/>
            <a:chExt cx="8782685" cy="5106791"/>
          </a:xfrm>
        </p:grpSpPr>
        <p:cxnSp>
          <p:nvCxnSpPr>
            <p:cNvPr id="18" name="Gerade Verbindung 17"/>
            <p:cNvCxnSpPr/>
            <p:nvPr/>
          </p:nvCxnSpPr>
          <p:spPr>
            <a:xfrm>
              <a:off x="367575" y="36709"/>
              <a:ext cx="0" cy="5106791"/>
            </a:xfrm>
            <a:prstGeom prst="line">
              <a:avLst/>
            </a:prstGeom>
            <a:ln w="9525">
              <a:noFill/>
            </a:ln>
            <a:effectLst/>
          </p:spPr>
          <p:style>
            <a:lnRef idx="2">
              <a:schemeClr val="accent1"/>
            </a:lnRef>
            <a:fillRef idx="0">
              <a:schemeClr val="accent1"/>
            </a:fillRef>
            <a:effectRef idx="1">
              <a:schemeClr val="accent1"/>
            </a:effectRef>
            <a:fontRef idx="minor">
              <a:schemeClr val="tx1"/>
            </a:fontRef>
          </p:style>
        </p:cxnSp>
        <p:cxnSp>
          <p:nvCxnSpPr>
            <p:cNvPr id="21" name="Gerade Verbindung 20"/>
            <p:cNvCxnSpPr/>
            <p:nvPr/>
          </p:nvCxnSpPr>
          <p:spPr>
            <a:xfrm flipV="1">
              <a:off x="182826" y="4783577"/>
              <a:ext cx="8782685" cy="1"/>
            </a:xfrm>
            <a:prstGeom prst="line">
              <a:avLst/>
            </a:prstGeom>
            <a:ln w="9525">
              <a:noFill/>
            </a:ln>
            <a:effectLst/>
          </p:spPr>
          <p:style>
            <a:lnRef idx="2">
              <a:schemeClr val="accent1"/>
            </a:lnRef>
            <a:fillRef idx="0">
              <a:schemeClr val="accent1"/>
            </a:fillRef>
            <a:effectRef idx="1">
              <a:schemeClr val="accent1"/>
            </a:effectRef>
            <a:fontRef idx="minor">
              <a:schemeClr val="tx1"/>
            </a:fontRef>
          </p:style>
        </p:cxnSp>
        <p:cxnSp>
          <p:nvCxnSpPr>
            <p:cNvPr id="22" name="Gerade Verbindung 21"/>
            <p:cNvCxnSpPr/>
            <p:nvPr/>
          </p:nvCxnSpPr>
          <p:spPr>
            <a:xfrm>
              <a:off x="8776425" y="36709"/>
              <a:ext cx="0" cy="5106791"/>
            </a:xfrm>
            <a:prstGeom prst="line">
              <a:avLst/>
            </a:prstGeom>
            <a:ln w="9525">
              <a:noFill/>
            </a:ln>
            <a:effectLst/>
          </p:spPr>
          <p:style>
            <a:lnRef idx="2">
              <a:schemeClr val="accent1"/>
            </a:lnRef>
            <a:fillRef idx="0">
              <a:schemeClr val="accent1"/>
            </a:fillRef>
            <a:effectRef idx="1">
              <a:schemeClr val="accent1"/>
            </a:effectRef>
            <a:fontRef idx="minor">
              <a:schemeClr val="tx1"/>
            </a:fontRef>
          </p:style>
        </p:cxnSp>
        <p:cxnSp>
          <p:nvCxnSpPr>
            <p:cNvPr id="24" name="Gerade Verbindung 23"/>
            <p:cNvCxnSpPr/>
            <p:nvPr/>
          </p:nvCxnSpPr>
          <p:spPr>
            <a:xfrm flipV="1">
              <a:off x="812055" y="5039714"/>
              <a:ext cx="7258417" cy="1"/>
            </a:xfrm>
            <a:prstGeom prst="line">
              <a:avLst/>
            </a:prstGeom>
            <a:ln w="9525">
              <a:noFill/>
            </a:ln>
            <a:effectLst/>
          </p:spPr>
          <p:style>
            <a:lnRef idx="2">
              <a:schemeClr val="accent1"/>
            </a:lnRef>
            <a:fillRef idx="0">
              <a:schemeClr val="accent1"/>
            </a:fillRef>
            <a:effectRef idx="1">
              <a:schemeClr val="accent1"/>
            </a:effectRef>
            <a:fontRef idx="minor">
              <a:schemeClr val="tx1"/>
            </a:fontRef>
          </p:style>
        </p:cxnSp>
        <p:cxnSp>
          <p:nvCxnSpPr>
            <p:cNvPr id="25" name="Gerade Verbindung 24"/>
            <p:cNvCxnSpPr/>
            <p:nvPr/>
          </p:nvCxnSpPr>
          <p:spPr>
            <a:xfrm>
              <a:off x="1351328" y="4715849"/>
              <a:ext cx="0" cy="371785"/>
            </a:xfrm>
            <a:prstGeom prst="line">
              <a:avLst/>
            </a:prstGeom>
            <a:ln w="9525">
              <a:noFill/>
            </a:ln>
            <a:effectLst/>
          </p:spPr>
          <p:style>
            <a:lnRef idx="2">
              <a:schemeClr val="accent1"/>
            </a:lnRef>
            <a:fillRef idx="0">
              <a:schemeClr val="accent1"/>
            </a:fillRef>
            <a:effectRef idx="1">
              <a:schemeClr val="accent1"/>
            </a:effectRef>
            <a:fontRef idx="minor">
              <a:schemeClr val="tx1"/>
            </a:fontRef>
          </p:style>
        </p:cxnSp>
        <p:cxnSp>
          <p:nvCxnSpPr>
            <p:cNvPr id="26" name="Gerade Verbindung 25"/>
            <p:cNvCxnSpPr/>
            <p:nvPr/>
          </p:nvCxnSpPr>
          <p:spPr>
            <a:xfrm flipV="1">
              <a:off x="182826" y="188161"/>
              <a:ext cx="8782685" cy="1"/>
            </a:xfrm>
            <a:prstGeom prst="line">
              <a:avLst/>
            </a:prstGeom>
            <a:ln w="9525">
              <a:noFill/>
            </a:ln>
            <a:effectLst/>
          </p:spPr>
          <p:style>
            <a:lnRef idx="2">
              <a:schemeClr val="accent1"/>
            </a:lnRef>
            <a:fillRef idx="0">
              <a:schemeClr val="accent1"/>
            </a:fillRef>
            <a:effectRef idx="1">
              <a:schemeClr val="accent1"/>
            </a:effectRef>
            <a:fontRef idx="minor">
              <a:schemeClr val="tx1"/>
            </a:fontRef>
          </p:style>
        </p:cxnSp>
        <p:cxnSp>
          <p:nvCxnSpPr>
            <p:cNvPr id="27" name="Gerade Verbindung 26"/>
            <p:cNvCxnSpPr/>
            <p:nvPr/>
          </p:nvCxnSpPr>
          <p:spPr>
            <a:xfrm>
              <a:off x="991288" y="4715849"/>
              <a:ext cx="0" cy="371785"/>
            </a:xfrm>
            <a:prstGeom prst="line">
              <a:avLst/>
            </a:prstGeom>
            <a:ln w="9525">
              <a:noFill/>
            </a:ln>
            <a:effectLst/>
          </p:spPr>
          <p:style>
            <a:lnRef idx="2">
              <a:schemeClr val="accent1"/>
            </a:lnRef>
            <a:fillRef idx="0">
              <a:schemeClr val="accent1"/>
            </a:fillRef>
            <a:effectRef idx="1">
              <a:schemeClr val="accent1"/>
            </a:effectRef>
            <a:fontRef idx="minor">
              <a:schemeClr val="tx1"/>
            </a:fontRef>
          </p:style>
        </p:cxnSp>
      </p:grpSp>
      <p:pic>
        <p:nvPicPr>
          <p:cNvPr id="29" name="Grafik 28"/>
          <p:cNvPicPr>
            <a:picLocks noChangeAspect="1"/>
          </p:cNvPicPr>
          <p:nvPr/>
        </p:nvPicPr>
        <p:blipFill>
          <a:blip r:embed="rId20" cstate="print">
            <a:extLst>
              <a:ext uri="{28A0092B-C50C-407E-A947-70E740481C1C}">
                <a14:useLocalDpi xmlns:a14="http://schemas.microsoft.com/office/drawing/2010/main"/>
              </a:ext>
            </a:extLst>
          </a:blip>
          <a:stretch>
            <a:fillRect/>
          </a:stretch>
        </p:blipFill>
        <p:spPr>
          <a:xfrm>
            <a:off x="485924" y="6485508"/>
            <a:ext cx="840360" cy="254013"/>
          </a:xfrm>
          <a:prstGeom prst="rect">
            <a:avLst/>
          </a:prstGeom>
        </p:spPr>
      </p:pic>
    </p:spTree>
    <p:extLst>
      <p:ext uri="{BB962C8B-B14F-4D97-AF65-F5344CB8AC3E}">
        <p14:creationId xmlns:p14="http://schemas.microsoft.com/office/powerpoint/2010/main" val="1984941720"/>
      </p:ext>
    </p:extLst>
  </p:cSld>
  <p:clrMap bg1="lt1" tx1="dk1" bg2="lt2" tx2="dk2" accent1="accent1" accent2="accent2" accent3="accent3" accent4="accent4" accent5="accent5" accent6="accent6" hlink="hlink" folHlink="folHlink"/>
  <p:sldLayoutIdLst>
    <p:sldLayoutId id="2147485817" r:id="rId1"/>
    <p:sldLayoutId id="2147485818" r:id="rId2"/>
    <p:sldLayoutId id="2147485819" r:id="rId3"/>
    <p:sldLayoutId id="2147485820" r:id="rId4"/>
    <p:sldLayoutId id="2147485821" r:id="rId5"/>
    <p:sldLayoutId id="2147485822" r:id="rId6"/>
    <p:sldLayoutId id="2147485823" r:id="rId7"/>
    <p:sldLayoutId id="2147485824" r:id="rId8"/>
    <p:sldLayoutId id="2147485825" r:id="rId9"/>
    <p:sldLayoutId id="2147485826" r:id="rId10"/>
    <p:sldLayoutId id="2147485827" r:id="rId11"/>
    <p:sldLayoutId id="2147485828" r:id="rId12"/>
    <p:sldLayoutId id="2147485829" r:id="rId13"/>
    <p:sldLayoutId id="2147485830" r:id="rId14"/>
    <p:sldLayoutId id="2147485831" r:id="rId15"/>
    <p:sldLayoutId id="2147485832" r:id="rId16"/>
    <p:sldLayoutId id="2147485833" r:id="rId17"/>
    <p:sldLayoutId id="2147485834" r:id="rId18"/>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l" defTabSz="1219170" rtl="0" eaLnBrk="1" latinLnBrk="0" hangingPunct="1">
        <a:spcBef>
          <a:spcPct val="0"/>
        </a:spcBef>
        <a:buNone/>
        <a:defRPr sz="3200" kern="1200">
          <a:solidFill>
            <a:srgbClr val="003366"/>
          </a:solidFill>
          <a:latin typeface="+mj-lt"/>
          <a:ea typeface="+mj-ea"/>
          <a:cs typeface="+mj-cs"/>
        </a:defRPr>
      </a:lvl1pPr>
    </p:titleStyle>
    <p:bodyStyle>
      <a:lvl1pPr marL="355591" indent="-355591" algn="l" defTabSz="1219170" rtl="0" eaLnBrk="1" latinLnBrk="0" hangingPunct="1">
        <a:spcBef>
          <a:spcPts val="533"/>
        </a:spcBef>
        <a:buFont typeface="Arial" panose="020B0604020202020204" pitchFamily="34" charset="0"/>
        <a:buChar char="•"/>
        <a:defRPr sz="2667" kern="1200">
          <a:solidFill>
            <a:schemeClr val="tx1"/>
          </a:solidFill>
          <a:latin typeface="+mn-lt"/>
          <a:ea typeface="+mn-ea"/>
          <a:cs typeface="+mn-cs"/>
        </a:defRPr>
      </a:lvl1pPr>
      <a:lvl2pPr marL="601118" indent="-245527" algn="l" defTabSz="1219170" rtl="0" eaLnBrk="1" latinLnBrk="0" hangingPunct="1">
        <a:spcBef>
          <a:spcPts val="0"/>
        </a:spcBef>
        <a:buFont typeface="Arial" panose="020B0604020202020204" pitchFamily="34" charset="0"/>
        <a:buChar char="–"/>
        <a:defRPr sz="2133" kern="1200">
          <a:solidFill>
            <a:schemeClr val="tx1"/>
          </a:solidFill>
          <a:latin typeface="+mn-lt"/>
          <a:ea typeface="+mn-ea"/>
          <a:cs typeface="+mn-cs"/>
        </a:defRPr>
      </a:lvl2pPr>
      <a:lvl3pPr marL="838179" indent="-237061" algn="l" defTabSz="1219170" rtl="0" eaLnBrk="1" latinLnBrk="0" hangingPunct="1">
        <a:spcBef>
          <a:spcPts val="0"/>
        </a:spcBef>
        <a:buFont typeface="Arial" panose="020B0604020202020204" pitchFamily="34" charset="0"/>
        <a:buChar char="•"/>
        <a:defRPr sz="2133" kern="1200">
          <a:solidFill>
            <a:schemeClr val="tx1"/>
          </a:solidFill>
          <a:latin typeface="+mn-lt"/>
          <a:ea typeface="+mn-ea"/>
          <a:cs typeface="+mn-cs"/>
        </a:defRPr>
      </a:lvl3pPr>
      <a:lvl4pPr marL="1075240" indent="-237061" algn="l" defTabSz="1219170" rtl="0" eaLnBrk="1" latinLnBrk="0" hangingPunct="1">
        <a:spcBef>
          <a:spcPts val="0"/>
        </a:spcBef>
        <a:buFont typeface="Arial" panose="020B0604020202020204" pitchFamily="34" charset="0"/>
        <a:buChar char="–"/>
        <a:defRPr sz="2133" kern="1200">
          <a:solidFill>
            <a:schemeClr val="tx1"/>
          </a:solidFill>
          <a:latin typeface="+mn-lt"/>
          <a:ea typeface="+mn-ea"/>
          <a:cs typeface="+mn-cs"/>
        </a:defRPr>
      </a:lvl4pPr>
      <a:lvl5pPr marL="1312301" indent="-237061" algn="l" defTabSz="1219170" rtl="0" eaLnBrk="1" latinLnBrk="0" hangingPunct="1">
        <a:spcBef>
          <a:spcPts val="0"/>
        </a:spcBef>
        <a:buFont typeface="Wingdings" panose="05000000000000000000" pitchFamily="2" charset="2"/>
        <a:buChar char="§"/>
        <a:defRPr sz="2133" kern="1200">
          <a:solidFill>
            <a:schemeClr val="tx1"/>
          </a:solidFill>
          <a:latin typeface="+mn-lt"/>
          <a:ea typeface="+mn-ea"/>
          <a:cs typeface="+mn-cs"/>
        </a:defRPr>
      </a:lvl5pPr>
      <a:lvl6pPr marL="3352716"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9pPr>
    </p:bodyStyle>
    <p:otherStyle>
      <a:defPPr>
        <a:defRPr lang="de-DE"/>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23" name="Gruppieren 22"/>
          <p:cNvGrpSpPr/>
          <p:nvPr/>
        </p:nvGrpSpPr>
        <p:grpSpPr>
          <a:xfrm>
            <a:off x="243770" y="48947"/>
            <a:ext cx="11710247" cy="6809055"/>
            <a:chOff x="182826" y="36709"/>
            <a:chExt cx="8782685" cy="5106791"/>
          </a:xfrm>
        </p:grpSpPr>
        <p:cxnSp>
          <p:nvCxnSpPr>
            <p:cNvPr id="9" name="Gerade Verbindung 8"/>
            <p:cNvCxnSpPr/>
            <p:nvPr/>
          </p:nvCxnSpPr>
          <p:spPr>
            <a:xfrm>
              <a:off x="367575" y="36709"/>
              <a:ext cx="0" cy="5106791"/>
            </a:xfrm>
            <a:prstGeom prst="line">
              <a:avLst/>
            </a:prstGeom>
            <a:ln w="9525">
              <a:noFill/>
            </a:ln>
            <a:effectLst/>
          </p:spPr>
          <p:style>
            <a:lnRef idx="2">
              <a:schemeClr val="accent1"/>
            </a:lnRef>
            <a:fillRef idx="0">
              <a:schemeClr val="accent1"/>
            </a:fillRef>
            <a:effectRef idx="1">
              <a:schemeClr val="accent1"/>
            </a:effectRef>
            <a:fontRef idx="minor">
              <a:schemeClr val="tx1"/>
            </a:fontRef>
          </p:style>
        </p:cxnSp>
        <p:cxnSp>
          <p:nvCxnSpPr>
            <p:cNvPr id="11" name="Gerade Verbindung 10"/>
            <p:cNvCxnSpPr/>
            <p:nvPr/>
          </p:nvCxnSpPr>
          <p:spPr>
            <a:xfrm flipV="1">
              <a:off x="182826" y="4783577"/>
              <a:ext cx="8782685" cy="1"/>
            </a:xfrm>
            <a:prstGeom prst="line">
              <a:avLst/>
            </a:prstGeom>
            <a:ln w="9525">
              <a:noFill/>
            </a:ln>
            <a:effectLst/>
          </p:spPr>
          <p:style>
            <a:lnRef idx="2">
              <a:schemeClr val="accent1"/>
            </a:lnRef>
            <a:fillRef idx="0">
              <a:schemeClr val="accent1"/>
            </a:fillRef>
            <a:effectRef idx="1">
              <a:schemeClr val="accent1"/>
            </a:effectRef>
            <a:fontRef idx="minor">
              <a:schemeClr val="tx1"/>
            </a:fontRef>
          </p:style>
        </p:cxnSp>
        <p:cxnSp>
          <p:nvCxnSpPr>
            <p:cNvPr id="13" name="Gerade Verbindung 12"/>
            <p:cNvCxnSpPr/>
            <p:nvPr/>
          </p:nvCxnSpPr>
          <p:spPr>
            <a:xfrm>
              <a:off x="8776425" y="36709"/>
              <a:ext cx="0" cy="5106791"/>
            </a:xfrm>
            <a:prstGeom prst="line">
              <a:avLst/>
            </a:prstGeom>
            <a:ln w="9525">
              <a:noFill/>
            </a:ln>
            <a:effectLst/>
          </p:spPr>
          <p:style>
            <a:lnRef idx="2">
              <a:schemeClr val="accent1"/>
            </a:lnRef>
            <a:fillRef idx="0">
              <a:schemeClr val="accent1"/>
            </a:fillRef>
            <a:effectRef idx="1">
              <a:schemeClr val="accent1"/>
            </a:effectRef>
            <a:fontRef idx="minor">
              <a:schemeClr val="tx1"/>
            </a:fontRef>
          </p:style>
        </p:cxnSp>
        <p:cxnSp>
          <p:nvCxnSpPr>
            <p:cNvPr id="14" name="Gerade Verbindung 13"/>
            <p:cNvCxnSpPr/>
            <p:nvPr/>
          </p:nvCxnSpPr>
          <p:spPr>
            <a:xfrm flipV="1">
              <a:off x="812055" y="5039714"/>
              <a:ext cx="7258417" cy="1"/>
            </a:xfrm>
            <a:prstGeom prst="line">
              <a:avLst/>
            </a:prstGeom>
            <a:ln w="9525">
              <a:noFill/>
            </a:ln>
            <a:effectLst/>
          </p:spPr>
          <p:style>
            <a:lnRef idx="2">
              <a:schemeClr val="accent1"/>
            </a:lnRef>
            <a:fillRef idx="0">
              <a:schemeClr val="accent1"/>
            </a:fillRef>
            <a:effectRef idx="1">
              <a:schemeClr val="accent1"/>
            </a:effectRef>
            <a:fontRef idx="minor">
              <a:schemeClr val="tx1"/>
            </a:fontRef>
          </p:style>
        </p:cxnSp>
        <p:cxnSp>
          <p:nvCxnSpPr>
            <p:cNvPr id="16" name="Gerade Verbindung 15"/>
            <p:cNvCxnSpPr/>
            <p:nvPr/>
          </p:nvCxnSpPr>
          <p:spPr>
            <a:xfrm>
              <a:off x="1351328" y="4715849"/>
              <a:ext cx="0" cy="371785"/>
            </a:xfrm>
            <a:prstGeom prst="line">
              <a:avLst/>
            </a:prstGeom>
            <a:ln w="9525">
              <a:noFill/>
            </a:ln>
            <a:effectLst/>
          </p:spPr>
          <p:style>
            <a:lnRef idx="2">
              <a:schemeClr val="accent1"/>
            </a:lnRef>
            <a:fillRef idx="0">
              <a:schemeClr val="accent1"/>
            </a:fillRef>
            <a:effectRef idx="1">
              <a:schemeClr val="accent1"/>
            </a:effectRef>
            <a:fontRef idx="minor">
              <a:schemeClr val="tx1"/>
            </a:fontRef>
          </p:style>
        </p:cxnSp>
        <p:cxnSp>
          <p:nvCxnSpPr>
            <p:cNvPr id="19" name="Gerade Verbindung 18"/>
            <p:cNvCxnSpPr/>
            <p:nvPr/>
          </p:nvCxnSpPr>
          <p:spPr>
            <a:xfrm flipV="1">
              <a:off x="182826" y="188161"/>
              <a:ext cx="8782685" cy="1"/>
            </a:xfrm>
            <a:prstGeom prst="line">
              <a:avLst/>
            </a:prstGeom>
            <a:ln w="9525">
              <a:noFill/>
            </a:ln>
            <a:effectLst/>
          </p:spPr>
          <p:style>
            <a:lnRef idx="2">
              <a:schemeClr val="accent1"/>
            </a:lnRef>
            <a:fillRef idx="0">
              <a:schemeClr val="accent1"/>
            </a:fillRef>
            <a:effectRef idx="1">
              <a:schemeClr val="accent1"/>
            </a:effectRef>
            <a:fontRef idx="minor">
              <a:schemeClr val="tx1"/>
            </a:fontRef>
          </p:style>
        </p:cxnSp>
        <p:cxnSp>
          <p:nvCxnSpPr>
            <p:cNvPr id="20" name="Gerade Verbindung 19"/>
            <p:cNvCxnSpPr/>
            <p:nvPr/>
          </p:nvCxnSpPr>
          <p:spPr>
            <a:xfrm>
              <a:off x="991288" y="4715849"/>
              <a:ext cx="0" cy="371785"/>
            </a:xfrm>
            <a:prstGeom prst="line">
              <a:avLst/>
            </a:prstGeom>
            <a:ln w="9525">
              <a:noFill/>
            </a:ln>
            <a:effectLst/>
          </p:spPr>
          <p:style>
            <a:lnRef idx="2">
              <a:schemeClr val="accent1"/>
            </a:lnRef>
            <a:fillRef idx="0">
              <a:schemeClr val="accent1"/>
            </a:fillRef>
            <a:effectRef idx="1">
              <a:schemeClr val="accent1"/>
            </a:effectRef>
            <a:fontRef idx="minor">
              <a:schemeClr val="tx1"/>
            </a:fontRef>
          </p:style>
        </p:cxnSp>
      </p:grpSp>
      <p:sp>
        <p:nvSpPr>
          <p:cNvPr id="2" name="Titelplatzhalter 1"/>
          <p:cNvSpPr>
            <a:spLocks noGrp="1"/>
          </p:cNvSpPr>
          <p:nvPr>
            <p:ph type="title"/>
          </p:nvPr>
        </p:nvSpPr>
        <p:spPr>
          <a:xfrm>
            <a:off x="490100" y="387429"/>
            <a:ext cx="11211800" cy="492443"/>
          </a:xfrm>
          <a:prstGeom prst="rect">
            <a:avLst/>
          </a:prstGeom>
        </p:spPr>
        <p:txBody>
          <a:bodyPr vert="horz" wrap="square" lIns="0" tIns="0" rIns="0" bIns="0" rtlCol="0" anchor="t" anchorCtr="0">
            <a:spAutoFit/>
          </a:bodyPr>
          <a:lstStyle/>
          <a:p>
            <a:r>
              <a:rPr lang="en-GB" noProof="0" dirty="0" err="1"/>
              <a:t>Titelmasterformat</a:t>
            </a:r>
            <a:r>
              <a:rPr lang="en-GB" noProof="0" dirty="0"/>
              <a:t> </a:t>
            </a:r>
            <a:r>
              <a:rPr lang="en-GB" noProof="0" dirty="0" err="1"/>
              <a:t>durch</a:t>
            </a:r>
            <a:r>
              <a:rPr lang="en-GB" noProof="0" dirty="0"/>
              <a:t> </a:t>
            </a:r>
            <a:r>
              <a:rPr lang="en-GB" noProof="0" dirty="0" err="1"/>
              <a:t>Klicken</a:t>
            </a:r>
            <a:r>
              <a:rPr lang="en-GB" noProof="0" dirty="0"/>
              <a:t> </a:t>
            </a:r>
            <a:r>
              <a:rPr lang="en-GB" noProof="0" dirty="0" err="1"/>
              <a:t>bearbeiten</a:t>
            </a:r>
            <a:endParaRPr lang="en-GB" noProof="0" dirty="0"/>
          </a:p>
        </p:txBody>
      </p:sp>
      <p:sp>
        <p:nvSpPr>
          <p:cNvPr id="3" name="Textplatzhalter 2"/>
          <p:cNvSpPr>
            <a:spLocks noGrp="1"/>
          </p:cNvSpPr>
          <p:nvPr>
            <p:ph type="body" idx="1"/>
          </p:nvPr>
        </p:nvSpPr>
        <p:spPr>
          <a:xfrm>
            <a:off x="490100" y="1600201"/>
            <a:ext cx="11211800" cy="4525963"/>
          </a:xfrm>
          <a:prstGeom prst="rect">
            <a:avLst/>
          </a:prstGeom>
        </p:spPr>
        <p:txBody>
          <a:bodyPr vert="horz" lIns="0" tIns="0" rIns="0" bIns="0" rtlCol="0">
            <a:noAutofit/>
          </a:bodyPr>
          <a:lstStyle/>
          <a:p>
            <a:pPr lvl="0"/>
            <a:r>
              <a:rPr lang="en-GB" noProof="0" dirty="0" err="1"/>
              <a:t>Textmasterformat</a:t>
            </a:r>
            <a:r>
              <a:rPr lang="en-GB" noProof="0" dirty="0"/>
              <a:t> </a:t>
            </a:r>
            <a:r>
              <a:rPr lang="en-GB" noProof="0" dirty="0" err="1"/>
              <a:t>bearbeiten</a:t>
            </a:r>
            <a:endParaRPr lang="en-GB" noProof="0" dirty="0"/>
          </a:p>
          <a:p>
            <a:pPr lvl="1"/>
            <a:r>
              <a:rPr lang="en-GB" noProof="0" dirty="0" err="1"/>
              <a:t>Zweite</a:t>
            </a:r>
            <a:r>
              <a:rPr lang="en-GB" noProof="0" dirty="0"/>
              <a:t> </a:t>
            </a:r>
            <a:r>
              <a:rPr lang="en-GB" noProof="0" dirty="0" err="1"/>
              <a:t>Ebene</a:t>
            </a:r>
            <a:endParaRPr lang="en-GB" noProof="0" dirty="0"/>
          </a:p>
          <a:p>
            <a:pPr lvl="2"/>
            <a:r>
              <a:rPr lang="en-GB" noProof="0" dirty="0" err="1"/>
              <a:t>Dritte</a:t>
            </a:r>
            <a:r>
              <a:rPr lang="en-GB" noProof="0" dirty="0"/>
              <a:t> </a:t>
            </a:r>
            <a:r>
              <a:rPr lang="en-GB" noProof="0" dirty="0" err="1"/>
              <a:t>Ebene</a:t>
            </a:r>
            <a:endParaRPr lang="en-GB" noProof="0" dirty="0"/>
          </a:p>
          <a:p>
            <a:pPr lvl="3"/>
            <a:r>
              <a:rPr lang="en-GB" noProof="0" dirty="0" err="1"/>
              <a:t>Vierte</a:t>
            </a:r>
            <a:r>
              <a:rPr lang="en-GB" noProof="0" dirty="0"/>
              <a:t> </a:t>
            </a:r>
            <a:r>
              <a:rPr lang="en-GB" noProof="0" dirty="0" err="1"/>
              <a:t>Ebene</a:t>
            </a:r>
            <a:endParaRPr lang="en-GB" noProof="0" dirty="0"/>
          </a:p>
          <a:p>
            <a:pPr lvl="4"/>
            <a:r>
              <a:rPr lang="en-GB" noProof="0" dirty="0" err="1"/>
              <a:t>Fünfte</a:t>
            </a:r>
            <a:r>
              <a:rPr lang="en-GB" noProof="0" dirty="0"/>
              <a:t> </a:t>
            </a:r>
            <a:r>
              <a:rPr lang="en-GB" noProof="0" dirty="0" err="1"/>
              <a:t>Ebene</a:t>
            </a:r>
            <a:endParaRPr lang="en-GB" noProof="0" dirty="0"/>
          </a:p>
        </p:txBody>
      </p:sp>
      <p:sp>
        <p:nvSpPr>
          <p:cNvPr id="4" name="Datumsplatzhalter 3"/>
          <p:cNvSpPr>
            <a:spLocks noGrp="1"/>
          </p:cNvSpPr>
          <p:nvPr>
            <p:ph type="dt" sz="half" idx="2"/>
          </p:nvPr>
        </p:nvSpPr>
        <p:spPr>
          <a:xfrm>
            <a:off x="10092429" y="6547611"/>
            <a:ext cx="846387" cy="205184"/>
          </a:xfrm>
          <a:prstGeom prst="rect">
            <a:avLst/>
          </a:prstGeom>
        </p:spPr>
        <p:txBody>
          <a:bodyPr vert="horz" wrap="none" lIns="0" tIns="0" rIns="0" bIns="0" rtlCol="0" anchor="ctr">
            <a:spAutoFit/>
          </a:bodyPr>
          <a:lstStyle>
            <a:lvl1pPr algn="r">
              <a:defRPr sz="1333">
                <a:solidFill>
                  <a:schemeClr val="bg1">
                    <a:lumMod val="50000"/>
                  </a:schemeClr>
                </a:solidFill>
                <a:latin typeface="Arial" panose="020B0604020202020204" pitchFamily="34" charset="0"/>
                <a:cs typeface="Arial" panose="020B0604020202020204" pitchFamily="34" charset="0"/>
              </a:defRPr>
            </a:lvl1pPr>
          </a:lstStyle>
          <a:p>
            <a:fld id="{9FC3183C-1A43-43C0-8392-1DBE7E166C5E}" type="datetime1">
              <a:rPr lang="en-GB" smtClean="0"/>
              <a:pPr/>
              <a:t>18/06/2020</a:t>
            </a:fld>
            <a:endParaRPr lang="en-GB" dirty="0"/>
          </a:p>
        </p:txBody>
      </p:sp>
      <p:sp>
        <p:nvSpPr>
          <p:cNvPr id="5" name="Fußzeilenplatzhalter 4"/>
          <p:cNvSpPr>
            <a:spLocks noGrp="1"/>
          </p:cNvSpPr>
          <p:nvPr>
            <p:ph type="ftr" sz="quarter" idx="3"/>
          </p:nvPr>
        </p:nvSpPr>
        <p:spPr>
          <a:xfrm>
            <a:off x="1801772" y="6547611"/>
            <a:ext cx="8186291" cy="205184"/>
          </a:xfrm>
          <a:prstGeom prst="rect">
            <a:avLst/>
          </a:prstGeom>
        </p:spPr>
        <p:txBody>
          <a:bodyPr vert="horz" wrap="square" lIns="0" tIns="0" rIns="0" bIns="0" rtlCol="0" anchor="ctr">
            <a:spAutoFit/>
          </a:bodyPr>
          <a:lstStyle>
            <a:lvl1pPr algn="l">
              <a:defRPr sz="1333">
                <a:solidFill>
                  <a:schemeClr val="bg1">
                    <a:lumMod val="50000"/>
                  </a:schemeClr>
                </a:solidFill>
                <a:latin typeface="Arial" panose="020B0604020202020204" pitchFamily="34" charset="0"/>
                <a:cs typeface="Arial" panose="020B0604020202020204" pitchFamily="34" charset="0"/>
              </a:defRPr>
            </a:lvl1pPr>
          </a:lstStyle>
          <a:p>
            <a:r>
              <a:rPr lang="en-GB" dirty="0"/>
              <a:t>Presentation title, date, author</a:t>
            </a:r>
          </a:p>
        </p:txBody>
      </p:sp>
      <p:sp>
        <p:nvSpPr>
          <p:cNvPr id="6" name="Foliennummernplatzhalter 5"/>
          <p:cNvSpPr>
            <a:spLocks noGrp="1"/>
          </p:cNvSpPr>
          <p:nvPr>
            <p:ph type="sldNum" sz="quarter" idx="4"/>
          </p:nvPr>
        </p:nvSpPr>
        <p:spPr>
          <a:xfrm>
            <a:off x="11492441" y="6547611"/>
            <a:ext cx="209459" cy="205184"/>
          </a:xfrm>
          <a:prstGeom prst="rect">
            <a:avLst/>
          </a:prstGeom>
        </p:spPr>
        <p:txBody>
          <a:bodyPr vert="horz" wrap="none" lIns="0" tIns="0" rIns="0" bIns="0" rtlCol="0" anchor="ctr">
            <a:spAutoFit/>
          </a:bodyPr>
          <a:lstStyle>
            <a:lvl1pPr algn="r">
              <a:defRPr sz="1333">
                <a:solidFill>
                  <a:schemeClr val="bg1">
                    <a:lumMod val="50000"/>
                  </a:schemeClr>
                </a:solidFill>
                <a:latin typeface="Arial" panose="020B0604020202020204" pitchFamily="34" charset="0"/>
                <a:cs typeface="Arial" panose="020B0604020202020204" pitchFamily="34" charset="0"/>
              </a:defRPr>
            </a:lvl1pPr>
          </a:lstStyle>
          <a:p>
            <a:fld id="{143B55C4-4F5A-416B-997D-6CE47EB0A945}" type="slidenum">
              <a:rPr lang="en-GB" smtClean="0"/>
              <a:pPr/>
              <a:t>‹#›</a:t>
            </a:fld>
            <a:endParaRPr lang="en-GB" dirty="0"/>
          </a:p>
        </p:txBody>
      </p:sp>
      <p:grpSp>
        <p:nvGrpSpPr>
          <p:cNvPr id="17" name="Gruppieren 16"/>
          <p:cNvGrpSpPr/>
          <p:nvPr/>
        </p:nvGrpSpPr>
        <p:grpSpPr>
          <a:xfrm>
            <a:off x="243770" y="48947"/>
            <a:ext cx="11710247" cy="6809055"/>
            <a:chOff x="182826" y="36709"/>
            <a:chExt cx="8782685" cy="5106791"/>
          </a:xfrm>
        </p:grpSpPr>
        <p:cxnSp>
          <p:nvCxnSpPr>
            <p:cNvPr id="18" name="Gerade Verbindung 17"/>
            <p:cNvCxnSpPr/>
            <p:nvPr/>
          </p:nvCxnSpPr>
          <p:spPr>
            <a:xfrm>
              <a:off x="367575" y="36709"/>
              <a:ext cx="0" cy="5106791"/>
            </a:xfrm>
            <a:prstGeom prst="line">
              <a:avLst/>
            </a:prstGeom>
            <a:ln w="9525">
              <a:noFill/>
            </a:ln>
            <a:effectLst/>
          </p:spPr>
          <p:style>
            <a:lnRef idx="2">
              <a:schemeClr val="accent1"/>
            </a:lnRef>
            <a:fillRef idx="0">
              <a:schemeClr val="accent1"/>
            </a:fillRef>
            <a:effectRef idx="1">
              <a:schemeClr val="accent1"/>
            </a:effectRef>
            <a:fontRef idx="minor">
              <a:schemeClr val="tx1"/>
            </a:fontRef>
          </p:style>
        </p:cxnSp>
        <p:cxnSp>
          <p:nvCxnSpPr>
            <p:cNvPr id="21" name="Gerade Verbindung 20"/>
            <p:cNvCxnSpPr/>
            <p:nvPr/>
          </p:nvCxnSpPr>
          <p:spPr>
            <a:xfrm flipV="1">
              <a:off x="182826" y="4783577"/>
              <a:ext cx="8782685" cy="1"/>
            </a:xfrm>
            <a:prstGeom prst="line">
              <a:avLst/>
            </a:prstGeom>
            <a:ln w="9525">
              <a:noFill/>
            </a:ln>
            <a:effectLst/>
          </p:spPr>
          <p:style>
            <a:lnRef idx="2">
              <a:schemeClr val="accent1"/>
            </a:lnRef>
            <a:fillRef idx="0">
              <a:schemeClr val="accent1"/>
            </a:fillRef>
            <a:effectRef idx="1">
              <a:schemeClr val="accent1"/>
            </a:effectRef>
            <a:fontRef idx="minor">
              <a:schemeClr val="tx1"/>
            </a:fontRef>
          </p:style>
        </p:cxnSp>
        <p:cxnSp>
          <p:nvCxnSpPr>
            <p:cNvPr id="22" name="Gerade Verbindung 21"/>
            <p:cNvCxnSpPr/>
            <p:nvPr/>
          </p:nvCxnSpPr>
          <p:spPr>
            <a:xfrm>
              <a:off x="8776425" y="36709"/>
              <a:ext cx="0" cy="5106791"/>
            </a:xfrm>
            <a:prstGeom prst="line">
              <a:avLst/>
            </a:prstGeom>
            <a:ln w="9525">
              <a:noFill/>
            </a:ln>
            <a:effectLst/>
          </p:spPr>
          <p:style>
            <a:lnRef idx="2">
              <a:schemeClr val="accent1"/>
            </a:lnRef>
            <a:fillRef idx="0">
              <a:schemeClr val="accent1"/>
            </a:fillRef>
            <a:effectRef idx="1">
              <a:schemeClr val="accent1"/>
            </a:effectRef>
            <a:fontRef idx="minor">
              <a:schemeClr val="tx1"/>
            </a:fontRef>
          </p:style>
        </p:cxnSp>
        <p:cxnSp>
          <p:nvCxnSpPr>
            <p:cNvPr id="24" name="Gerade Verbindung 23"/>
            <p:cNvCxnSpPr/>
            <p:nvPr/>
          </p:nvCxnSpPr>
          <p:spPr>
            <a:xfrm flipV="1">
              <a:off x="812055" y="5039714"/>
              <a:ext cx="7258417" cy="1"/>
            </a:xfrm>
            <a:prstGeom prst="line">
              <a:avLst/>
            </a:prstGeom>
            <a:ln w="9525">
              <a:noFill/>
            </a:ln>
            <a:effectLst/>
          </p:spPr>
          <p:style>
            <a:lnRef idx="2">
              <a:schemeClr val="accent1"/>
            </a:lnRef>
            <a:fillRef idx="0">
              <a:schemeClr val="accent1"/>
            </a:fillRef>
            <a:effectRef idx="1">
              <a:schemeClr val="accent1"/>
            </a:effectRef>
            <a:fontRef idx="minor">
              <a:schemeClr val="tx1"/>
            </a:fontRef>
          </p:style>
        </p:cxnSp>
        <p:cxnSp>
          <p:nvCxnSpPr>
            <p:cNvPr id="25" name="Gerade Verbindung 24"/>
            <p:cNvCxnSpPr/>
            <p:nvPr/>
          </p:nvCxnSpPr>
          <p:spPr>
            <a:xfrm>
              <a:off x="1351328" y="4715849"/>
              <a:ext cx="0" cy="371785"/>
            </a:xfrm>
            <a:prstGeom prst="line">
              <a:avLst/>
            </a:prstGeom>
            <a:ln w="9525">
              <a:noFill/>
            </a:ln>
            <a:effectLst/>
          </p:spPr>
          <p:style>
            <a:lnRef idx="2">
              <a:schemeClr val="accent1"/>
            </a:lnRef>
            <a:fillRef idx="0">
              <a:schemeClr val="accent1"/>
            </a:fillRef>
            <a:effectRef idx="1">
              <a:schemeClr val="accent1"/>
            </a:effectRef>
            <a:fontRef idx="minor">
              <a:schemeClr val="tx1"/>
            </a:fontRef>
          </p:style>
        </p:cxnSp>
        <p:cxnSp>
          <p:nvCxnSpPr>
            <p:cNvPr id="26" name="Gerade Verbindung 25"/>
            <p:cNvCxnSpPr/>
            <p:nvPr/>
          </p:nvCxnSpPr>
          <p:spPr>
            <a:xfrm flipV="1">
              <a:off x="182826" y="188161"/>
              <a:ext cx="8782685" cy="1"/>
            </a:xfrm>
            <a:prstGeom prst="line">
              <a:avLst/>
            </a:prstGeom>
            <a:ln w="9525">
              <a:noFill/>
            </a:ln>
            <a:effectLst/>
          </p:spPr>
          <p:style>
            <a:lnRef idx="2">
              <a:schemeClr val="accent1"/>
            </a:lnRef>
            <a:fillRef idx="0">
              <a:schemeClr val="accent1"/>
            </a:fillRef>
            <a:effectRef idx="1">
              <a:schemeClr val="accent1"/>
            </a:effectRef>
            <a:fontRef idx="minor">
              <a:schemeClr val="tx1"/>
            </a:fontRef>
          </p:style>
        </p:cxnSp>
        <p:cxnSp>
          <p:nvCxnSpPr>
            <p:cNvPr id="27" name="Gerade Verbindung 26"/>
            <p:cNvCxnSpPr/>
            <p:nvPr/>
          </p:nvCxnSpPr>
          <p:spPr>
            <a:xfrm>
              <a:off x="991288" y="4715849"/>
              <a:ext cx="0" cy="371785"/>
            </a:xfrm>
            <a:prstGeom prst="line">
              <a:avLst/>
            </a:prstGeom>
            <a:ln w="9525">
              <a:noFill/>
            </a:ln>
            <a:effectLst/>
          </p:spPr>
          <p:style>
            <a:lnRef idx="2">
              <a:schemeClr val="accent1"/>
            </a:lnRef>
            <a:fillRef idx="0">
              <a:schemeClr val="accent1"/>
            </a:fillRef>
            <a:effectRef idx="1">
              <a:schemeClr val="accent1"/>
            </a:effectRef>
            <a:fontRef idx="minor">
              <a:schemeClr val="tx1"/>
            </a:fontRef>
          </p:style>
        </p:cxnSp>
      </p:grpSp>
      <p:pic>
        <p:nvPicPr>
          <p:cNvPr id="29" name="Grafik 28"/>
          <p:cNvPicPr>
            <a:picLocks noChangeAspect="1"/>
          </p:cNvPicPr>
          <p:nvPr/>
        </p:nvPicPr>
        <p:blipFill>
          <a:blip r:embed="rId13" cstate="print">
            <a:extLst>
              <a:ext uri="{28A0092B-C50C-407E-A947-70E740481C1C}">
                <a14:useLocalDpi xmlns:a14="http://schemas.microsoft.com/office/drawing/2010/main"/>
              </a:ext>
            </a:extLst>
          </a:blip>
          <a:stretch>
            <a:fillRect/>
          </a:stretch>
        </p:blipFill>
        <p:spPr>
          <a:xfrm>
            <a:off x="485924" y="6485508"/>
            <a:ext cx="840360" cy="254013"/>
          </a:xfrm>
          <a:prstGeom prst="rect">
            <a:avLst/>
          </a:prstGeom>
        </p:spPr>
      </p:pic>
    </p:spTree>
    <p:extLst>
      <p:ext uri="{BB962C8B-B14F-4D97-AF65-F5344CB8AC3E}">
        <p14:creationId xmlns:p14="http://schemas.microsoft.com/office/powerpoint/2010/main" val="3502089489"/>
      </p:ext>
    </p:extLst>
  </p:cSld>
  <p:clrMap bg1="lt1" tx1="dk1" bg2="lt2" tx2="dk2" accent1="accent1" accent2="accent2" accent3="accent3" accent4="accent4" accent5="accent5" accent6="accent6" hlink="hlink" folHlink="folHlink"/>
  <p:sldLayoutIdLst>
    <p:sldLayoutId id="2147485836" r:id="rId1"/>
    <p:sldLayoutId id="2147485837" r:id="rId2"/>
    <p:sldLayoutId id="2147485838" r:id="rId3"/>
    <p:sldLayoutId id="2147485839" r:id="rId4"/>
    <p:sldLayoutId id="2147485840" r:id="rId5"/>
    <p:sldLayoutId id="2147485841" r:id="rId6"/>
    <p:sldLayoutId id="2147485842" r:id="rId7"/>
    <p:sldLayoutId id="2147485843" r:id="rId8"/>
    <p:sldLayoutId id="2147485844" r:id="rId9"/>
    <p:sldLayoutId id="2147485845" r:id="rId10"/>
    <p:sldLayoutId id="2147485846"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l" defTabSz="1219140" rtl="0" eaLnBrk="1" latinLnBrk="0" hangingPunct="1">
        <a:spcBef>
          <a:spcPct val="0"/>
        </a:spcBef>
        <a:buNone/>
        <a:defRPr sz="3200" kern="1200">
          <a:solidFill>
            <a:srgbClr val="003366"/>
          </a:solidFill>
          <a:latin typeface="Arial" panose="020B0604020202020204" pitchFamily="34" charset="0"/>
          <a:ea typeface="+mj-ea"/>
          <a:cs typeface="Arial" panose="020B0604020202020204" pitchFamily="34" charset="0"/>
        </a:defRPr>
      </a:lvl1pPr>
    </p:titleStyle>
    <p:bodyStyle>
      <a:lvl1pPr marL="355582" indent="-355582" algn="l" defTabSz="1219140" rtl="0" eaLnBrk="1" latinLnBrk="0" hangingPunct="1">
        <a:spcBef>
          <a:spcPts val="533"/>
        </a:spcBef>
        <a:buFont typeface="Arial" panose="020B0604020202020204" pitchFamily="34" charset="0"/>
        <a:buChar char="•"/>
        <a:defRPr sz="2667" kern="1200">
          <a:solidFill>
            <a:schemeClr val="tx1"/>
          </a:solidFill>
          <a:latin typeface="Arial" panose="020B0604020202020204" pitchFamily="34" charset="0"/>
          <a:ea typeface="+mn-ea"/>
          <a:cs typeface="Arial" panose="020B0604020202020204" pitchFamily="34" charset="0"/>
        </a:defRPr>
      </a:lvl1pPr>
      <a:lvl2pPr marL="601104" indent="-245521" algn="l" defTabSz="1219140" rtl="0" eaLnBrk="1" latinLnBrk="0" hangingPunct="1">
        <a:spcBef>
          <a:spcPts val="0"/>
        </a:spcBef>
        <a:buFont typeface="Arial" panose="020B0604020202020204" pitchFamily="34" charset="0"/>
        <a:buChar char="–"/>
        <a:defRPr sz="2133" kern="1200">
          <a:solidFill>
            <a:schemeClr val="tx1"/>
          </a:solidFill>
          <a:latin typeface="Arial" panose="020B0604020202020204" pitchFamily="34" charset="0"/>
          <a:ea typeface="+mn-ea"/>
          <a:cs typeface="Arial" panose="020B0604020202020204" pitchFamily="34" charset="0"/>
        </a:defRPr>
      </a:lvl2pPr>
      <a:lvl3pPr marL="838158" indent="-237055" algn="l" defTabSz="1219140" rtl="0" eaLnBrk="1" latinLnBrk="0" hangingPunct="1">
        <a:spcBef>
          <a:spcPts val="0"/>
        </a:spcBef>
        <a:buFont typeface="Arial" panose="020B0604020202020204" pitchFamily="34" charset="0"/>
        <a:buChar char="•"/>
        <a:defRPr sz="2133" kern="1200">
          <a:solidFill>
            <a:schemeClr val="tx1"/>
          </a:solidFill>
          <a:latin typeface="Arial" panose="020B0604020202020204" pitchFamily="34" charset="0"/>
          <a:ea typeface="+mn-ea"/>
          <a:cs typeface="Arial" panose="020B0604020202020204" pitchFamily="34" charset="0"/>
        </a:defRPr>
      </a:lvl3pPr>
      <a:lvl4pPr marL="1075213" indent="-237055" algn="l" defTabSz="1219140" rtl="0" eaLnBrk="1" latinLnBrk="0" hangingPunct="1">
        <a:spcBef>
          <a:spcPts val="0"/>
        </a:spcBef>
        <a:buFont typeface="Arial" panose="020B0604020202020204" pitchFamily="34" charset="0"/>
        <a:buChar char="–"/>
        <a:defRPr sz="2133" kern="1200">
          <a:solidFill>
            <a:schemeClr val="tx1"/>
          </a:solidFill>
          <a:latin typeface="Arial" panose="020B0604020202020204" pitchFamily="34" charset="0"/>
          <a:ea typeface="+mn-ea"/>
          <a:cs typeface="Arial" panose="020B0604020202020204" pitchFamily="34" charset="0"/>
        </a:defRPr>
      </a:lvl4pPr>
      <a:lvl5pPr marL="1312269" indent="-237055" algn="l" defTabSz="1219140" rtl="0" eaLnBrk="1" latinLnBrk="0" hangingPunct="1">
        <a:spcBef>
          <a:spcPts val="0"/>
        </a:spcBef>
        <a:buFont typeface="Wingdings" panose="05000000000000000000" pitchFamily="2" charset="2"/>
        <a:buChar char="§"/>
        <a:defRPr sz="2133" kern="1200">
          <a:solidFill>
            <a:schemeClr val="tx1"/>
          </a:solidFill>
          <a:latin typeface="Arial" panose="020B0604020202020204" pitchFamily="34" charset="0"/>
          <a:ea typeface="+mn-ea"/>
          <a:cs typeface="Arial" panose="020B0604020202020204" pitchFamily="34" charset="0"/>
        </a:defRPr>
      </a:lvl5pPr>
      <a:lvl6pPr marL="3352632" indent="-304784" algn="l" defTabSz="121914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6pPr>
      <a:lvl7pPr marL="3962202" indent="-304784" algn="l" defTabSz="121914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7pPr>
      <a:lvl8pPr marL="4571772" indent="-304784" algn="l" defTabSz="121914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8pPr>
      <a:lvl9pPr marL="5181341" indent="-304784" algn="l" defTabSz="121914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9pPr>
    </p:bodyStyle>
    <p:otherStyle>
      <a:defPPr>
        <a:defRPr lang="de-DE"/>
      </a:defPPr>
      <a:lvl1pPr marL="0" algn="l" defTabSz="1219140" rtl="0" eaLnBrk="1" latinLnBrk="0" hangingPunct="1">
        <a:defRPr sz="2400" kern="1200">
          <a:solidFill>
            <a:schemeClr val="tx1"/>
          </a:solidFill>
          <a:latin typeface="+mn-lt"/>
          <a:ea typeface="+mn-ea"/>
          <a:cs typeface="+mn-cs"/>
        </a:defRPr>
      </a:lvl1pPr>
      <a:lvl2pPr marL="609570" algn="l" defTabSz="1219140" rtl="0" eaLnBrk="1" latinLnBrk="0" hangingPunct="1">
        <a:defRPr sz="2400" kern="1200">
          <a:solidFill>
            <a:schemeClr val="tx1"/>
          </a:solidFill>
          <a:latin typeface="+mn-lt"/>
          <a:ea typeface="+mn-ea"/>
          <a:cs typeface="+mn-cs"/>
        </a:defRPr>
      </a:lvl2pPr>
      <a:lvl3pPr marL="1219140" algn="l" defTabSz="1219140" rtl="0" eaLnBrk="1" latinLnBrk="0" hangingPunct="1">
        <a:defRPr sz="2400" kern="1200">
          <a:solidFill>
            <a:schemeClr val="tx1"/>
          </a:solidFill>
          <a:latin typeface="+mn-lt"/>
          <a:ea typeface="+mn-ea"/>
          <a:cs typeface="+mn-cs"/>
        </a:defRPr>
      </a:lvl3pPr>
      <a:lvl4pPr marL="1828709" algn="l" defTabSz="1219140" rtl="0" eaLnBrk="1" latinLnBrk="0" hangingPunct="1">
        <a:defRPr sz="2400" kern="1200">
          <a:solidFill>
            <a:schemeClr val="tx1"/>
          </a:solidFill>
          <a:latin typeface="+mn-lt"/>
          <a:ea typeface="+mn-ea"/>
          <a:cs typeface="+mn-cs"/>
        </a:defRPr>
      </a:lvl4pPr>
      <a:lvl5pPr marL="2438278" algn="l" defTabSz="1219140" rtl="0" eaLnBrk="1" latinLnBrk="0" hangingPunct="1">
        <a:defRPr sz="2400" kern="1200">
          <a:solidFill>
            <a:schemeClr val="tx1"/>
          </a:solidFill>
          <a:latin typeface="+mn-lt"/>
          <a:ea typeface="+mn-ea"/>
          <a:cs typeface="+mn-cs"/>
        </a:defRPr>
      </a:lvl5pPr>
      <a:lvl6pPr marL="3047848" algn="l" defTabSz="1219140" rtl="0" eaLnBrk="1" latinLnBrk="0" hangingPunct="1">
        <a:defRPr sz="2400" kern="1200">
          <a:solidFill>
            <a:schemeClr val="tx1"/>
          </a:solidFill>
          <a:latin typeface="+mn-lt"/>
          <a:ea typeface="+mn-ea"/>
          <a:cs typeface="+mn-cs"/>
        </a:defRPr>
      </a:lvl6pPr>
      <a:lvl7pPr marL="3657418" algn="l" defTabSz="1219140" rtl="0" eaLnBrk="1" latinLnBrk="0" hangingPunct="1">
        <a:defRPr sz="2400" kern="1200">
          <a:solidFill>
            <a:schemeClr val="tx1"/>
          </a:solidFill>
          <a:latin typeface="+mn-lt"/>
          <a:ea typeface="+mn-ea"/>
          <a:cs typeface="+mn-cs"/>
        </a:defRPr>
      </a:lvl7pPr>
      <a:lvl8pPr marL="4266987" algn="l" defTabSz="1219140" rtl="0" eaLnBrk="1" latinLnBrk="0" hangingPunct="1">
        <a:defRPr sz="2400" kern="1200">
          <a:solidFill>
            <a:schemeClr val="tx1"/>
          </a:solidFill>
          <a:latin typeface="+mn-lt"/>
          <a:ea typeface="+mn-ea"/>
          <a:cs typeface="+mn-cs"/>
        </a:defRPr>
      </a:lvl8pPr>
      <a:lvl9pPr marL="4876557" algn="l" defTabSz="1219140" rtl="0" eaLnBrk="1" latinLnBrk="0" hangingPunct="1">
        <a:defRPr sz="24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23" name="Gruppieren 22"/>
          <p:cNvGrpSpPr/>
          <p:nvPr/>
        </p:nvGrpSpPr>
        <p:grpSpPr>
          <a:xfrm>
            <a:off x="243770" y="48947"/>
            <a:ext cx="11710247" cy="6809055"/>
            <a:chOff x="182826" y="36709"/>
            <a:chExt cx="8782685" cy="5106791"/>
          </a:xfrm>
        </p:grpSpPr>
        <p:cxnSp>
          <p:nvCxnSpPr>
            <p:cNvPr id="9" name="Gerade Verbindung 8"/>
            <p:cNvCxnSpPr/>
            <p:nvPr/>
          </p:nvCxnSpPr>
          <p:spPr>
            <a:xfrm>
              <a:off x="367575" y="36709"/>
              <a:ext cx="0" cy="5106791"/>
            </a:xfrm>
            <a:prstGeom prst="line">
              <a:avLst/>
            </a:prstGeom>
            <a:ln w="9525">
              <a:noFill/>
            </a:ln>
            <a:effectLst/>
          </p:spPr>
          <p:style>
            <a:lnRef idx="2">
              <a:schemeClr val="accent1"/>
            </a:lnRef>
            <a:fillRef idx="0">
              <a:schemeClr val="accent1"/>
            </a:fillRef>
            <a:effectRef idx="1">
              <a:schemeClr val="accent1"/>
            </a:effectRef>
            <a:fontRef idx="minor">
              <a:schemeClr val="tx1"/>
            </a:fontRef>
          </p:style>
        </p:cxnSp>
        <p:cxnSp>
          <p:nvCxnSpPr>
            <p:cNvPr id="11" name="Gerade Verbindung 10"/>
            <p:cNvCxnSpPr/>
            <p:nvPr/>
          </p:nvCxnSpPr>
          <p:spPr>
            <a:xfrm flipV="1">
              <a:off x="182826" y="4783577"/>
              <a:ext cx="8782685" cy="1"/>
            </a:xfrm>
            <a:prstGeom prst="line">
              <a:avLst/>
            </a:prstGeom>
            <a:ln w="9525">
              <a:noFill/>
            </a:ln>
            <a:effectLst/>
          </p:spPr>
          <p:style>
            <a:lnRef idx="2">
              <a:schemeClr val="accent1"/>
            </a:lnRef>
            <a:fillRef idx="0">
              <a:schemeClr val="accent1"/>
            </a:fillRef>
            <a:effectRef idx="1">
              <a:schemeClr val="accent1"/>
            </a:effectRef>
            <a:fontRef idx="minor">
              <a:schemeClr val="tx1"/>
            </a:fontRef>
          </p:style>
        </p:cxnSp>
        <p:cxnSp>
          <p:nvCxnSpPr>
            <p:cNvPr id="13" name="Gerade Verbindung 12"/>
            <p:cNvCxnSpPr/>
            <p:nvPr/>
          </p:nvCxnSpPr>
          <p:spPr>
            <a:xfrm>
              <a:off x="8776425" y="36709"/>
              <a:ext cx="0" cy="5106791"/>
            </a:xfrm>
            <a:prstGeom prst="line">
              <a:avLst/>
            </a:prstGeom>
            <a:ln w="9525">
              <a:noFill/>
            </a:ln>
            <a:effectLst/>
          </p:spPr>
          <p:style>
            <a:lnRef idx="2">
              <a:schemeClr val="accent1"/>
            </a:lnRef>
            <a:fillRef idx="0">
              <a:schemeClr val="accent1"/>
            </a:fillRef>
            <a:effectRef idx="1">
              <a:schemeClr val="accent1"/>
            </a:effectRef>
            <a:fontRef idx="minor">
              <a:schemeClr val="tx1"/>
            </a:fontRef>
          </p:style>
        </p:cxnSp>
        <p:cxnSp>
          <p:nvCxnSpPr>
            <p:cNvPr id="14" name="Gerade Verbindung 13"/>
            <p:cNvCxnSpPr/>
            <p:nvPr/>
          </p:nvCxnSpPr>
          <p:spPr>
            <a:xfrm flipV="1">
              <a:off x="812055" y="5039714"/>
              <a:ext cx="7258417" cy="1"/>
            </a:xfrm>
            <a:prstGeom prst="line">
              <a:avLst/>
            </a:prstGeom>
            <a:ln w="9525">
              <a:noFill/>
            </a:ln>
            <a:effectLst/>
          </p:spPr>
          <p:style>
            <a:lnRef idx="2">
              <a:schemeClr val="accent1"/>
            </a:lnRef>
            <a:fillRef idx="0">
              <a:schemeClr val="accent1"/>
            </a:fillRef>
            <a:effectRef idx="1">
              <a:schemeClr val="accent1"/>
            </a:effectRef>
            <a:fontRef idx="minor">
              <a:schemeClr val="tx1"/>
            </a:fontRef>
          </p:style>
        </p:cxnSp>
        <p:cxnSp>
          <p:nvCxnSpPr>
            <p:cNvPr id="16" name="Gerade Verbindung 15"/>
            <p:cNvCxnSpPr/>
            <p:nvPr/>
          </p:nvCxnSpPr>
          <p:spPr>
            <a:xfrm>
              <a:off x="1351328" y="4715849"/>
              <a:ext cx="0" cy="371785"/>
            </a:xfrm>
            <a:prstGeom prst="line">
              <a:avLst/>
            </a:prstGeom>
            <a:ln w="9525">
              <a:noFill/>
            </a:ln>
            <a:effectLst/>
          </p:spPr>
          <p:style>
            <a:lnRef idx="2">
              <a:schemeClr val="accent1"/>
            </a:lnRef>
            <a:fillRef idx="0">
              <a:schemeClr val="accent1"/>
            </a:fillRef>
            <a:effectRef idx="1">
              <a:schemeClr val="accent1"/>
            </a:effectRef>
            <a:fontRef idx="minor">
              <a:schemeClr val="tx1"/>
            </a:fontRef>
          </p:style>
        </p:cxnSp>
        <p:cxnSp>
          <p:nvCxnSpPr>
            <p:cNvPr id="19" name="Gerade Verbindung 18"/>
            <p:cNvCxnSpPr/>
            <p:nvPr/>
          </p:nvCxnSpPr>
          <p:spPr>
            <a:xfrm flipV="1">
              <a:off x="182826" y="188161"/>
              <a:ext cx="8782685" cy="1"/>
            </a:xfrm>
            <a:prstGeom prst="line">
              <a:avLst/>
            </a:prstGeom>
            <a:ln w="9525">
              <a:noFill/>
            </a:ln>
            <a:effectLst/>
          </p:spPr>
          <p:style>
            <a:lnRef idx="2">
              <a:schemeClr val="accent1"/>
            </a:lnRef>
            <a:fillRef idx="0">
              <a:schemeClr val="accent1"/>
            </a:fillRef>
            <a:effectRef idx="1">
              <a:schemeClr val="accent1"/>
            </a:effectRef>
            <a:fontRef idx="minor">
              <a:schemeClr val="tx1"/>
            </a:fontRef>
          </p:style>
        </p:cxnSp>
        <p:cxnSp>
          <p:nvCxnSpPr>
            <p:cNvPr id="20" name="Gerade Verbindung 19"/>
            <p:cNvCxnSpPr/>
            <p:nvPr/>
          </p:nvCxnSpPr>
          <p:spPr>
            <a:xfrm>
              <a:off x="991288" y="4715849"/>
              <a:ext cx="0" cy="371785"/>
            </a:xfrm>
            <a:prstGeom prst="line">
              <a:avLst/>
            </a:prstGeom>
            <a:ln w="9525">
              <a:noFill/>
            </a:ln>
            <a:effectLst/>
          </p:spPr>
          <p:style>
            <a:lnRef idx="2">
              <a:schemeClr val="accent1"/>
            </a:lnRef>
            <a:fillRef idx="0">
              <a:schemeClr val="accent1"/>
            </a:fillRef>
            <a:effectRef idx="1">
              <a:schemeClr val="accent1"/>
            </a:effectRef>
            <a:fontRef idx="minor">
              <a:schemeClr val="tx1"/>
            </a:fontRef>
          </p:style>
        </p:cxnSp>
      </p:grpSp>
      <p:sp>
        <p:nvSpPr>
          <p:cNvPr id="2" name="Titelplatzhalter 1"/>
          <p:cNvSpPr>
            <a:spLocks noGrp="1"/>
          </p:cNvSpPr>
          <p:nvPr>
            <p:ph type="title"/>
          </p:nvPr>
        </p:nvSpPr>
        <p:spPr>
          <a:xfrm>
            <a:off x="490100" y="387429"/>
            <a:ext cx="11211800" cy="492443"/>
          </a:xfrm>
          <a:prstGeom prst="rect">
            <a:avLst/>
          </a:prstGeom>
        </p:spPr>
        <p:txBody>
          <a:bodyPr vert="horz" wrap="square" lIns="0" tIns="0" rIns="0" bIns="0" rtlCol="0" anchor="t" anchorCtr="0">
            <a:spAutoFit/>
          </a:bodyPr>
          <a:lstStyle/>
          <a:p>
            <a:r>
              <a:rPr lang="en-GB" noProof="0" dirty="0" err="1"/>
              <a:t>Titelmasterformat</a:t>
            </a:r>
            <a:r>
              <a:rPr lang="en-GB" noProof="0" dirty="0"/>
              <a:t> </a:t>
            </a:r>
            <a:r>
              <a:rPr lang="en-GB" noProof="0" dirty="0" err="1"/>
              <a:t>durch</a:t>
            </a:r>
            <a:r>
              <a:rPr lang="en-GB" noProof="0" dirty="0"/>
              <a:t> </a:t>
            </a:r>
            <a:r>
              <a:rPr lang="en-GB" noProof="0" dirty="0" err="1"/>
              <a:t>Klicken</a:t>
            </a:r>
            <a:r>
              <a:rPr lang="en-GB" noProof="0" dirty="0"/>
              <a:t> </a:t>
            </a:r>
            <a:r>
              <a:rPr lang="en-GB" noProof="0" dirty="0" err="1"/>
              <a:t>bearbeiten</a:t>
            </a:r>
            <a:endParaRPr lang="en-GB" noProof="0" dirty="0"/>
          </a:p>
        </p:txBody>
      </p:sp>
      <p:sp>
        <p:nvSpPr>
          <p:cNvPr id="3" name="Textplatzhalter 2"/>
          <p:cNvSpPr>
            <a:spLocks noGrp="1"/>
          </p:cNvSpPr>
          <p:nvPr>
            <p:ph type="body" idx="1"/>
          </p:nvPr>
        </p:nvSpPr>
        <p:spPr>
          <a:xfrm>
            <a:off x="490100" y="1600201"/>
            <a:ext cx="11211800" cy="4525963"/>
          </a:xfrm>
          <a:prstGeom prst="rect">
            <a:avLst/>
          </a:prstGeom>
        </p:spPr>
        <p:txBody>
          <a:bodyPr vert="horz" lIns="0" tIns="0" rIns="0" bIns="0" rtlCol="0">
            <a:noAutofit/>
          </a:bodyPr>
          <a:lstStyle/>
          <a:p>
            <a:pPr lvl="0"/>
            <a:r>
              <a:rPr lang="en-GB" noProof="0" dirty="0" err="1"/>
              <a:t>Textmasterformat</a:t>
            </a:r>
            <a:r>
              <a:rPr lang="en-GB" noProof="0" dirty="0"/>
              <a:t> </a:t>
            </a:r>
            <a:r>
              <a:rPr lang="en-GB" noProof="0" dirty="0" err="1"/>
              <a:t>bearbeiten</a:t>
            </a:r>
            <a:endParaRPr lang="en-GB" noProof="0" dirty="0"/>
          </a:p>
          <a:p>
            <a:pPr lvl="1"/>
            <a:r>
              <a:rPr lang="en-GB" noProof="0" dirty="0" err="1"/>
              <a:t>Zweite</a:t>
            </a:r>
            <a:r>
              <a:rPr lang="en-GB" noProof="0" dirty="0"/>
              <a:t> </a:t>
            </a:r>
            <a:r>
              <a:rPr lang="en-GB" noProof="0" dirty="0" err="1"/>
              <a:t>Ebene</a:t>
            </a:r>
            <a:endParaRPr lang="en-GB" noProof="0" dirty="0"/>
          </a:p>
          <a:p>
            <a:pPr lvl="2"/>
            <a:r>
              <a:rPr lang="en-GB" noProof="0" dirty="0" err="1"/>
              <a:t>Dritte</a:t>
            </a:r>
            <a:r>
              <a:rPr lang="en-GB" noProof="0" dirty="0"/>
              <a:t> </a:t>
            </a:r>
            <a:r>
              <a:rPr lang="en-GB" noProof="0" dirty="0" err="1"/>
              <a:t>Ebene</a:t>
            </a:r>
            <a:endParaRPr lang="en-GB" noProof="0" dirty="0"/>
          </a:p>
          <a:p>
            <a:pPr lvl="3"/>
            <a:r>
              <a:rPr lang="en-GB" noProof="0" dirty="0" err="1"/>
              <a:t>Vierte</a:t>
            </a:r>
            <a:r>
              <a:rPr lang="en-GB" noProof="0" dirty="0"/>
              <a:t> </a:t>
            </a:r>
            <a:r>
              <a:rPr lang="en-GB" noProof="0" dirty="0" err="1"/>
              <a:t>Ebene</a:t>
            </a:r>
            <a:endParaRPr lang="en-GB" noProof="0" dirty="0"/>
          </a:p>
          <a:p>
            <a:pPr lvl="4"/>
            <a:r>
              <a:rPr lang="en-GB" noProof="0" dirty="0" err="1"/>
              <a:t>Fünfte</a:t>
            </a:r>
            <a:r>
              <a:rPr lang="en-GB" noProof="0" dirty="0"/>
              <a:t> </a:t>
            </a:r>
            <a:r>
              <a:rPr lang="en-GB" noProof="0" dirty="0" err="1"/>
              <a:t>Ebene</a:t>
            </a:r>
            <a:endParaRPr lang="en-GB" noProof="0" dirty="0"/>
          </a:p>
        </p:txBody>
      </p:sp>
      <p:sp>
        <p:nvSpPr>
          <p:cNvPr id="4" name="Datumsplatzhalter 3"/>
          <p:cNvSpPr>
            <a:spLocks noGrp="1"/>
          </p:cNvSpPr>
          <p:nvPr>
            <p:ph type="dt" sz="half" idx="2"/>
          </p:nvPr>
        </p:nvSpPr>
        <p:spPr>
          <a:xfrm>
            <a:off x="10092429" y="6547611"/>
            <a:ext cx="846387" cy="205184"/>
          </a:xfrm>
          <a:prstGeom prst="rect">
            <a:avLst/>
          </a:prstGeom>
        </p:spPr>
        <p:txBody>
          <a:bodyPr vert="horz" wrap="none" lIns="0" tIns="0" rIns="0" bIns="0" rtlCol="0" anchor="ctr">
            <a:spAutoFit/>
          </a:bodyPr>
          <a:lstStyle>
            <a:lvl1pPr algn="r">
              <a:defRPr sz="1333">
                <a:solidFill>
                  <a:schemeClr val="bg1">
                    <a:lumMod val="50000"/>
                  </a:schemeClr>
                </a:solidFill>
                <a:latin typeface="Arial" panose="020B0604020202020204" pitchFamily="34" charset="0"/>
                <a:cs typeface="Arial" panose="020B0604020202020204" pitchFamily="34" charset="0"/>
              </a:defRPr>
            </a:lvl1pPr>
          </a:lstStyle>
          <a:p>
            <a:fld id="{9FC3183C-1A43-43C0-8392-1DBE7E166C5E}" type="datetime1">
              <a:rPr lang="en-GB" smtClean="0"/>
              <a:pPr/>
              <a:t>18/06/2020</a:t>
            </a:fld>
            <a:endParaRPr lang="en-GB" dirty="0"/>
          </a:p>
        </p:txBody>
      </p:sp>
      <p:sp>
        <p:nvSpPr>
          <p:cNvPr id="5" name="Fußzeilenplatzhalter 4"/>
          <p:cNvSpPr>
            <a:spLocks noGrp="1"/>
          </p:cNvSpPr>
          <p:nvPr>
            <p:ph type="ftr" sz="quarter" idx="3"/>
          </p:nvPr>
        </p:nvSpPr>
        <p:spPr>
          <a:xfrm>
            <a:off x="1801772" y="6547611"/>
            <a:ext cx="8186291" cy="205184"/>
          </a:xfrm>
          <a:prstGeom prst="rect">
            <a:avLst/>
          </a:prstGeom>
        </p:spPr>
        <p:txBody>
          <a:bodyPr vert="horz" wrap="square" lIns="0" tIns="0" rIns="0" bIns="0" rtlCol="0" anchor="ctr">
            <a:spAutoFit/>
          </a:bodyPr>
          <a:lstStyle>
            <a:lvl1pPr algn="l">
              <a:defRPr sz="1333">
                <a:solidFill>
                  <a:schemeClr val="bg1">
                    <a:lumMod val="50000"/>
                  </a:schemeClr>
                </a:solidFill>
                <a:latin typeface="Arial" panose="020B0604020202020204" pitchFamily="34" charset="0"/>
                <a:cs typeface="Arial" panose="020B0604020202020204" pitchFamily="34" charset="0"/>
              </a:defRPr>
            </a:lvl1pPr>
          </a:lstStyle>
          <a:p>
            <a:r>
              <a:rPr lang="en-GB" dirty="0"/>
              <a:t>Presentation title, date, author</a:t>
            </a:r>
          </a:p>
        </p:txBody>
      </p:sp>
      <p:sp>
        <p:nvSpPr>
          <p:cNvPr id="6" name="Foliennummernplatzhalter 5"/>
          <p:cNvSpPr>
            <a:spLocks noGrp="1"/>
          </p:cNvSpPr>
          <p:nvPr>
            <p:ph type="sldNum" sz="quarter" idx="4"/>
          </p:nvPr>
        </p:nvSpPr>
        <p:spPr>
          <a:xfrm>
            <a:off x="11492441" y="6547611"/>
            <a:ext cx="209459" cy="205184"/>
          </a:xfrm>
          <a:prstGeom prst="rect">
            <a:avLst/>
          </a:prstGeom>
        </p:spPr>
        <p:txBody>
          <a:bodyPr vert="horz" wrap="none" lIns="0" tIns="0" rIns="0" bIns="0" rtlCol="0" anchor="ctr">
            <a:spAutoFit/>
          </a:bodyPr>
          <a:lstStyle>
            <a:lvl1pPr algn="r">
              <a:defRPr sz="1333">
                <a:solidFill>
                  <a:schemeClr val="bg1">
                    <a:lumMod val="50000"/>
                  </a:schemeClr>
                </a:solidFill>
                <a:latin typeface="Arial" panose="020B0604020202020204" pitchFamily="34" charset="0"/>
                <a:cs typeface="Arial" panose="020B0604020202020204" pitchFamily="34" charset="0"/>
              </a:defRPr>
            </a:lvl1pPr>
          </a:lstStyle>
          <a:p>
            <a:fld id="{143B55C4-4F5A-416B-997D-6CE47EB0A945}" type="slidenum">
              <a:rPr lang="en-GB" smtClean="0"/>
              <a:pPr/>
              <a:t>‹#›</a:t>
            </a:fld>
            <a:endParaRPr lang="en-GB" dirty="0"/>
          </a:p>
        </p:txBody>
      </p:sp>
      <p:grpSp>
        <p:nvGrpSpPr>
          <p:cNvPr id="17" name="Gruppieren 16"/>
          <p:cNvGrpSpPr/>
          <p:nvPr/>
        </p:nvGrpSpPr>
        <p:grpSpPr>
          <a:xfrm>
            <a:off x="243770" y="48947"/>
            <a:ext cx="11710247" cy="6809055"/>
            <a:chOff x="182826" y="36709"/>
            <a:chExt cx="8782685" cy="5106791"/>
          </a:xfrm>
        </p:grpSpPr>
        <p:cxnSp>
          <p:nvCxnSpPr>
            <p:cNvPr id="18" name="Gerade Verbindung 17"/>
            <p:cNvCxnSpPr/>
            <p:nvPr/>
          </p:nvCxnSpPr>
          <p:spPr>
            <a:xfrm>
              <a:off x="367575" y="36709"/>
              <a:ext cx="0" cy="5106791"/>
            </a:xfrm>
            <a:prstGeom prst="line">
              <a:avLst/>
            </a:prstGeom>
            <a:ln w="9525">
              <a:noFill/>
            </a:ln>
            <a:effectLst/>
          </p:spPr>
          <p:style>
            <a:lnRef idx="2">
              <a:schemeClr val="accent1"/>
            </a:lnRef>
            <a:fillRef idx="0">
              <a:schemeClr val="accent1"/>
            </a:fillRef>
            <a:effectRef idx="1">
              <a:schemeClr val="accent1"/>
            </a:effectRef>
            <a:fontRef idx="minor">
              <a:schemeClr val="tx1"/>
            </a:fontRef>
          </p:style>
        </p:cxnSp>
        <p:cxnSp>
          <p:nvCxnSpPr>
            <p:cNvPr id="21" name="Gerade Verbindung 20"/>
            <p:cNvCxnSpPr/>
            <p:nvPr/>
          </p:nvCxnSpPr>
          <p:spPr>
            <a:xfrm flipV="1">
              <a:off x="182826" y="4783577"/>
              <a:ext cx="8782685" cy="1"/>
            </a:xfrm>
            <a:prstGeom prst="line">
              <a:avLst/>
            </a:prstGeom>
            <a:ln w="9525">
              <a:noFill/>
            </a:ln>
            <a:effectLst/>
          </p:spPr>
          <p:style>
            <a:lnRef idx="2">
              <a:schemeClr val="accent1"/>
            </a:lnRef>
            <a:fillRef idx="0">
              <a:schemeClr val="accent1"/>
            </a:fillRef>
            <a:effectRef idx="1">
              <a:schemeClr val="accent1"/>
            </a:effectRef>
            <a:fontRef idx="minor">
              <a:schemeClr val="tx1"/>
            </a:fontRef>
          </p:style>
        </p:cxnSp>
        <p:cxnSp>
          <p:nvCxnSpPr>
            <p:cNvPr id="22" name="Gerade Verbindung 21"/>
            <p:cNvCxnSpPr/>
            <p:nvPr/>
          </p:nvCxnSpPr>
          <p:spPr>
            <a:xfrm>
              <a:off x="8776425" y="36709"/>
              <a:ext cx="0" cy="5106791"/>
            </a:xfrm>
            <a:prstGeom prst="line">
              <a:avLst/>
            </a:prstGeom>
            <a:ln w="9525">
              <a:noFill/>
            </a:ln>
            <a:effectLst/>
          </p:spPr>
          <p:style>
            <a:lnRef idx="2">
              <a:schemeClr val="accent1"/>
            </a:lnRef>
            <a:fillRef idx="0">
              <a:schemeClr val="accent1"/>
            </a:fillRef>
            <a:effectRef idx="1">
              <a:schemeClr val="accent1"/>
            </a:effectRef>
            <a:fontRef idx="minor">
              <a:schemeClr val="tx1"/>
            </a:fontRef>
          </p:style>
        </p:cxnSp>
        <p:cxnSp>
          <p:nvCxnSpPr>
            <p:cNvPr id="24" name="Gerade Verbindung 23"/>
            <p:cNvCxnSpPr/>
            <p:nvPr/>
          </p:nvCxnSpPr>
          <p:spPr>
            <a:xfrm flipV="1">
              <a:off x="812055" y="5039714"/>
              <a:ext cx="7258417" cy="1"/>
            </a:xfrm>
            <a:prstGeom prst="line">
              <a:avLst/>
            </a:prstGeom>
            <a:ln w="9525">
              <a:noFill/>
            </a:ln>
            <a:effectLst/>
          </p:spPr>
          <p:style>
            <a:lnRef idx="2">
              <a:schemeClr val="accent1"/>
            </a:lnRef>
            <a:fillRef idx="0">
              <a:schemeClr val="accent1"/>
            </a:fillRef>
            <a:effectRef idx="1">
              <a:schemeClr val="accent1"/>
            </a:effectRef>
            <a:fontRef idx="minor">
              <a:schemeClr val="tx1"/>
            </a:fontRef>
          </p:style>
        </p:cxnSp>
        <p:cxnSp>
          <p:nvCxnSpPr>
            <p:cNvPr id="25" name="Gerade Verbindung 24"/>
            <p:cNvCxnSpPr/>
            <p:nvPr/>
          </p:nvCxnSpPr>
          <p:spPr>
            <a:xfrm>
              <a:off x="1351328" y="4715849"/>
              <a:ext cx="0" cy="371785"/>
            </a:xfrm>
            <a:prstGeom prst="line">
              <a:avLst/>
            </a:prstGeom>
            <a:ln w="9525">
              <a:noFill/>
            </a:ln>
            <a:effectLst/>
          </p:spPr>
          <p:style>
            <a:lnRef idx="2">
              <a:schemeClr val="accent1"/>
            </a:lnRef>
            <a:fillRef idx="0">
              <a:schemeClr val="accent1"/>
            </a:fillRef>
            <a:effectRef idx="1">
              <a:schemeClr val="accent1"/>
            </a:effectRef>
            <a:fontRef idx="minor">
              <a:schemeClr val="tx1"/>
            </a:fontRef>
          </p:style>
        </p:cxnSp>
        <p:cxnSp>
          <p:nvCxnSpPr>
            <p:cNvPr id="26" name="Gerade Verbindung 25"/>
            <p:cNvCxnSpPr/>
            <p:nvPr/>
          </p:nvCxnSpPr>
          <p:spPr>
            <a:xfrm flipV="1">
              <a:off x="182826" y="188161"/>
              <a:ext cx="8782685" cy="1"/>
            </a:xfrm>
            <a:prstGeom prst="line">
              <a:avLst/>
            </a:prstGeom>
            <a:ln w="9525">
              <a:noFill/>
            </a:ln>
            <a:effectLst/>
          </p:spPr>
          <p:style>
            <a:lnRef idx="2">
              <a:schemeClr val="accent1"/>
            </a:lnRef>
            <a:fillRef idx="0">
              <a:schemeClr val="accent1"/>
            </a:fillRef>
            <a:effectRef idx="1">
              <a:schemeClr val="accent1"/>
            </a:effectRef>
            <a:fontRef idx="minor">
              <a:schemeClr val="tx1"/>
            </a:fontRef>
          </p:style>
        </p:cxnSp>
        <p:cxnSp>
          <p:nvCxnSpPr>
            <p:cNvPr id="27" name="Gerade Verbindung 26"/>
            <p:cNvCxnSpPr/>
            <p:nvPr/>
          </p:nvCxnSpPr>
          <p:spPr>
            <a:xfrm>
              <a:off x="991288" y="4715849"/>
              <a:ext cx="0" cy="371785"/>
            </a:xfrm>
            <a:prstGeom prst="line">
              <a:avLst/>
            </a:prstGeom>
            <a:ln w="9525">
              <a:noFill/>
            </a:ln>
            <a:effectLst/>
          </p:spPr>
          <p:style>
            <a:lnRef idx="2">
              <a:schemeClr val="accent1"/>
            </a:lnRef>
            <a:fillRef idx="0">
              <a:schemeClr val="accent1"/>
            </a:fillRef>
            <a:effectRef idx="1">
              <a:schemeClr val="accent1"/>
            </a:effectRef>
            <a:fontRef idx="minor">
              <a:schemeClr val="tx1"/>
            </a:fontRef>
          </p:style>
        </p:cxnSp>
      </p:grpSp>
      <p:pic>
        <p:nvPicPr>
          <p:cNvPr id="29" name="Grafik 28"/>
          <p:cNvPicPr>
            <a:picLocks noChangeAspect="1"/>
          </p:cNvPicPr>
          <p:nvPr/>
        </p:nvPicPr>
        <p:blipFill>
          <a:blip r:embed="rId8" cstate="print">
            <a:extLst>
              <a:ext uri="{28A0092B-C50C-407E-A947-70E740481C1C}">
                <a14:useLocalDpi xmlns:a14="http://schemas.microsoft.com/office/drawing/2010/main"/>
              </a:ext>
            </a:extLst>
          </a:blip>
          <a:stretch>
            <a:fillRect/>
          </a:stretch>
        </p:blipFill>
        <p:spPr>
          <a:xfrm>
            <a:off x="485924" y="6485508"/>
            <a:ext cx="840360" cy="254013"/>
          </a:xfrm>
          <a:prstGeom prst="rect">
            <a:avLst/>
          </a:prstGeom>
        </p:spPr>
      </p:pic>
    </p:spTree>
    <p:extLst>
      <p:ext uri="{BB962C8B-B14F-4D97-AF65-F5344CB8AC3E}">
        <p14:creationId xmlns:p14="http://schemas.microsoft.com/office/powerpoint/2010/main" val="3376013641"/>
      </p:ext>
    </p:extLst>
  </p:cSld>
  <p:clrMap bg1="lt1" tx1="dk1" bg2="lt2" tx2="dk2" accent1="accent1" accent2="accent2" accent3="accent3" accent4="accent4" accent5="accent5" accent6="accent6" hlink="hlink" folHlink="folHlink"/>
  <p:sldLayoutIdLst>
    <p:sldLayoutId id="2147485849" r:id="rId1"/>
    <p:sldLayoutId id="2147485850" r:id="rId2"/>
    <p:sldLayoutId id="2147485851" r:id="rId3"/>
    <p:sldLayoutId id="2147485852" r:id="rId4"/>
    <p:sldLayoutId id="2147485853" r:id="rId5"/>
    <p:sldLayoutId id="2147485854" r:id="rId6"/>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l" defTabSz="1219140" rtl="0" eaLnBrk="1" latinLnBrk="0" hangingPunct="1">
        <a:spcBef>
          <a:spcPct val="0"/>
        </a:spcBef>
        <a:buNone/>
        <a:defRPr sz="3200" kern="1200">
          <a:solidFill>
            <a:srgbClr val="003366"/>
          </a:solidFill>
          <a:latin typeface="Arial" panose="020B0604020202020204" pitchFamily="34" charset="0"/>
          <a:ea typeface="+mj-ea"/>
          <a:cs typeface="Arial" panose="020B0604020202020204" pitchFamily="34" charset="0"/>
        </a:defRPr>
      </a:lvl1pPr>
    </p:titleStyle>
    <p:bodyStyle>
      <a:lvl1pPr marL="355582" indent="-355582" algn="l" defTabSz="1219140" rtl="0" eaLnBrk="1" latinLnBrk="0" hangingPunct="1">
        <a:spcBef>
          <a:spcPts val="533"/>
        </a:spcBef>
        <a:buFont typeface="Arial" panose="020B0604020202020204" pitchFamily="34" charset="0"/>
        <a:buChar char="•"/>
        <a:defRPr sz="2667" kern="1200">
          <a:solidFill>
            <a:schemeClr val="tx1"/>
          </a:solidFill>
          <a:latin typeface="Arial" panose="020B0604020202020204" pitchFamily="34" charset="0"/>
          <a:ea typeface="+mn-ea"/>
          <a:cs typeface="Arial" panose="020B0604020202020204" pitchFamily="34" charset="0"/>
        </a:defRPr>
      </a:lvl1pPr>
      <a:lvl2pPr marL="601104" indent="-245521" algn="l" defTabSz="1219140" rtl="0" eaLnBrk="1" latinLnBrk="0" hangingPunct="1">
        <a:spcBef>
          <a:spcPts val="0"/>
        </a:spcBef>
        <a:buFont typeface="Arial" panose="020B0604020202020204" pitchFamily="34" charset="0"/>
        <a:buChar char="–"/>
        <a:defRPr sz="2133" kern="1200">
          <a:solidFill>
            <a:schemeClr val="tx1"/>
          </a:solidFill>
          <a:latin typeface="Arial" panose="020B0604020202020204" pitchFamily="34" charset="0"/>
          <a:ea typeface="+mn-ea"/>
          <a:cs typeface="Arial" panose="020B0604020202020204" pitchFamily="34" charset="0"/>
        </a:defRPr>
      </a:lvl2pPr>
      <a:lvl3pPr marL="838158" indent="-237055" algn="l" defTabSz="1219140" rtl="0" eaLnBrk="1" latinLnBrk="0" hangingPunct="1">
        <a:spcBef>
          <a:spcPts val="0"/>
        </a:spcBef>
        <a:buFont typeface="Arial" panose="020B0604020202020204" pitchFamily="34" charset="0"/>
        <a:buChar char="•"/>
        <a:defRPr sz="2133" kern="1200">
          <a:solidFill>
            <a:schemeClr val="tx1"/>
          </a:solidFill>
          <a:latin typeface="Arial" panose="020B0604020202020204" pitchFamily="34" charset="0"/>
          <a:ea typeface="+mn-ea"/>
          <a:cs typeface="Arial" panose="020B0604020202020204" pitchFamily="34" charset="0"/>
        </a:defRPr>
      </a:lvl3pPr>
      <a:lvl4pPr marL="1075213" indent="-237055" algn="l" defTabSz="1219140" rtl="0" eaLnBrk="1" latinLnBrk="0" hangingPunct="1">
        <a:spcBef>
          <a:spcPts val="0"/>
        </a:spcBef>
        <a:buFont typeface="Arial" panose="020B0604020202020204" pitchFamily="34" charset="0"/>
        <a:buChar char="–"/>
        <a:defRPr sz="2133" kern="1200">
          <a:solidFill>
            <a:schemeClr val="tx1"/>
          </a:solidFill>
          <a:latin typeface="Arial" panose="020B0604020202020204" pitchFamily="34" charset="0"/>
          <a:ea typeface="+mn-ea"/>
          <a:cs typeface="Arial" panose="020B0604020202020204" pitchFamily="34" charset="0"/>
        </a:defRPr>
      </a:lvl4pPr>
      <a:lvl5pPr marL="1312269" indent="-237055" algn="l" defTabSz="1219140" rtl="0" eaLnBrk="1" latinLnBrk="0" hangingPunct="1">
        <a:spcBef>
          <a:spcPts val="0"/>
        </a:spcBef>
        <a:buFont typeface="Wingdings" panose="05000000000000000000" pitchFamily="2" charset="2"/>
        <a:buChar char="§"/>
        <a:defRPr sz="2133" kern="1200">
          <a:solidFill>
            <a:schemeClr val="tx1"/>
          </a:solidFill>
          <a:latin typeface="Arial" panose="020B0604020202020204" pitchFamily="34" charset="0"/>
          <a:ea typeface="+mn-ea"/>
          <a:cs typeface="Arial" panose="020B0604020202020204" pitchFamily="34" charset="0"/>
        </a:defRPr>
      </a:lvl5pPr>
      <a:lvl6pPr marL="3352632" indent="-304784" algn="l" defTabSz="121914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6pPr>
      <a:lvl7pPr marL="3962202" indent="-304784" algn="l" defTabSz="121914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7pPr>
      <a:lvl8pPr marL="4571772" indent="-304784" algn="l" defTabSz="121914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8pPr>
      <a:lvl9pPr marL="5181341" indent="-304784" algn="l" defTabSz="121914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9pPr>
    </p:bodyStyle>
    <p:otherStyle>
      <a:defPPr>
        <a:defRPr lang="de-DE"/>
      </a:defPPr>
      <a:lvl1pPr marL="0" algn="l" defTabSz="1219140" rtl="0" eaLnBrk="1" latinLnBrk="0" hangingPunct="1">
        <a:defRPr sz="2400" kern="1200">
          <a:solidFill>
            <a:schemeClr val="tx1"/>
          </a:solidFill>
          <a:latin typeface="+mn-lt"/>
          <a:ea typeface="+mn-ea"/>
          <a:cs typeface="+mn-cs"/>
        </a:defRPr>
      </a:lvl1pPr>
      <a:lvl2pPr marL="609570" algn="l" defTabSz="1219140" rtl="0" eaLnBrk="1" latinLnBrk="0" hangingPunct="1">
        <a:defRPr sz="2400" kern="1200">
          <a:solidFill>
            <a:schemeClr val="tx1"/>
          </a:solidFill>
          <a:latin typeface="+mn-lt"/>
          <a:ea typeface="+mn-ea"/>
          <a:cs typeface="+mn-cs"/>
        </a:defRPr>
      </a:lvl2pPr>
      <a:lvl3pPr marL="1219140" algn="l" defTabSz="1219140" rtl="0" eaLnBrk="1" latinLnBrk="0" hangingPunct="1">
        <a:defRPr sz="2400" kern="1200">
          <a:solidFill>
            <a:schemeClr val="tx1"/>
          </a:solidFill>
          <a:latin typeface="+mn-lt"/>
          <a:ea typeface="+mn-ea"/>
          <a:cs typeface="+mn-cs"/>
        </a:defRPr>
      </a:lvl3pPr>
      <a:lvl4pPr marL="1828709" algn="l" defTabSz="1219140" rtl="0" eaLnBrk="1" latinLnBrk="0" hangingPunct="1">
        <a:defRPr sz="2400" kern="1200">
          <a:solidFill>
            <a:schemeClr val="tx1"/>
          </a:solidFill>
          <a:latin typeface="+mn-lt"/>
          <a:ea typeface="+mn-ea"/>
          <a:cs typeface="+mn-cs"/>
        </a:defRPr>
      </a:lvl4pPr>
      <a:lvl5pPr marL="2438278" algn="l" defTabSz="1219140" rtl="0" eaLnBrk="1" latinLnBrk="0" hangingPunct="1">
        <a:defRPr sz="2400" kern="1200">
          <a:solidFill>
            <a:schemeClr val="tx1"/>
          </a:solidFill>
          <a:latin typeface="+mn-lt"/>
          <a:ea typeface="+mn-ea"/>
          <a:cs typeface="+mn-cs"/>
        </a:defRPr>
      </a:lvl5pPr>
      <a:lvl6pPr marL="3047848" algn="l" defTabSz="1219140" rtl="0" eaLnBrk="1" latinLnBrk="0" hangingPunct="1">
        <a:defRPr sz="2400" kern="1200">
          <a:solidFill>
            <a:schemeClr val="tx1"/>
          </a:solidFill>
          <a:latin typeface="+mn-lt"/>
          <a:ea typeface="+mn-ea"/>
          <a:cs typeface="+mn-cs"/>
        </a:defRPr>
      </a:lvl6pPr>
      <a:lvl7pPr marL="3657418" algn="l" defTabSz="1219140" rtl="0" eaLnBrk="1" latinLnBrk="0" hangingPunct="1">
        <a:defRPr sz="2400" kern="1200">
          <a:solidFill>
            <a:schemeClr val="tx1"/>
          </a:solidFill>
          <a:latin typeface="+mn-lt"/>
          <a:ea typeface="+mn-ea"/>
          <a:cs typeface="+mn-cs"/>
        </a:defRPr>
      </a:lvl7pPr>
      <a:lvl8pPr marL="4266987" algn="l" defTabSz="1219140" rtl="0" eaLnBrk="1" latinLnBrk="0" hangingPunct="1">
        <a:defRPr sz="2400" kern="1200">
          <a:solidFill>
            <a:schemeClr val="tx1"/>
          </a:solidFill>
          <a:latin typeface="+mn-lt"/>
          <a:ea typeface="+mn-ea"/>
          <a:cs typeface="+mn-cs"/>
        </a:defRPr>
      </a:lvl8pPr>
      <a:lvl9pPr marL="4876557" algn="l" defTabSz="1219140" rtl="0" eaLnBrk="1" latinLnBrk="0" hangingPunct="1">
        <a:defRPr sz="24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23" name="Gruppieren 22"/>
          <p:cNvGrpSpPr/>
          <p:nvPr/>
        </p:nvGrpSpPr>
        <p:grpSpPr>
          <a:xfrm>
            <a:off x="243788" y="48979"/>
            <a:ext cx="11710247" cy="6809055"/>
            <a:chOff x="182826" y="36709"/>
            <a:chExt cx="8782685" cy="5106791"/>
          </a:xfrm>
        </p:grpSpPr>
        <p:cxnSp>
          <p:nvCxnSpPr>
            <p:cNvPr id="9" name="Gerade Verbindung 8"/>
            <p:cNvCxnSpPr/>
            <p:nvPr/>
          </p:nvCxnSpPr>
          <p:spPr>
            <a:xfrm>
              <a:off x="367575" y="36709"/>
              <a:ext cx="0" cy="5106791"/>
            </a:xfrm>
            <a:prstGeom prst="line">
              <a:avLst/>
            </a:prstGeom>
            <a:ln w="9525">
              <a:noFill/>
            </a:ln>
            <a:effectLst/>
          </p:spPr>
          <p:style>
            <a:lnRef idx="2">
              <a:schemeClr val="accent1"/>
            </a:lnRef>
            <a:fillRef idx="0">
              <a:schemeClr val="accent1"/>
            </a:fillRef>
            <a:effectRef idx="1">
              <a:schemeClr val="accent1"/>
            </a:effectRef>
            <a:fontRef idx="minor">
              <a:schemeClr val="tx1"/>
            </a:fontRef>
          </p:style>
        </p:cxnSp>
        <p:cxnSp>
          <p:nvCxnSpPr>
            <p:cNvPr id="11" name="Gerade Verbindung 10"/>
            <p:cNvCxnSpPr/>
            <p:nvPr/>
          </p:nvCxnSpPr>
          <p:spPr>
            <a:xfrm flipV="1">
              <a:off x="182826" y="4783577"/>
              <a:ext cx="8782685" cy="1"/>
            </a:xfrm>
            <a:prstGeom prst="line">
              <a:avLst/>
            </a:prstGeom>
            <a:ln w="9525">
              <a:noFill/>
            </a:ln>
            <a:effectLst/>
          </p:spPr>
          <p:style>
            <a:lnRef idx="2">
              <a:schemeClr val="accent1"/>
            </a:lnRef>
            <a:fillRef idx="0">
              <a:schemeClr val="accent1"/>
            </a:fillRef>
            <a:effectRef idx="1">
              <a:schemeClr val="accent1"/>
            </a:effectRef>
            <a:fontRef idx="minor">
              <a:schemeClr val="tx1"/>
            </a:fontRef>
          </p:style>
        </p:cxnSp>
        <p:cxnSp>
          <p:nvCxnSpPr>
            <p:cNvPr id="13" name="Gerade Verbindung 12"/>
            <p:cNvCxnSpPr/>
            <p:nvPr/>
          </p:nvCxnSpPr>
          <p:spPr>
            <a:xfrm>
              <a:off x="8776425" y="36709"/>
              <a:ext cx="0" cy="5106791"/>
            </a:xfrm>
            <a:prstGeom prst="line">
              <a:avLst/>
            </a:prstGeom>
            <a:ln w="9525">
              <a:noFill/>
            </a:ln>
            <a:effectLst/>
          </p:spPr>
          <p:style>
            <a:lnRef idx="2">
              <a:schemeClr val="accent1"/>
            </a:lnRef>
            <a:fillRef idx="0">
              <a:schemeClr val="accent1"/>
            </a:fillRef>
            <a:effectRef idx="1">
              <a:schemeClr val="accent1"/>
            </a:effectRef>
            <a:fontRef idx="minor">
              <a:schemeClr val="tx1"/>
            </a:fontRef>
          </p:style>
        </p:cxnSp>
        <p:cxnSp>
          <p:nvCxnSpPr>
            <p:cNvPr id="14" name="Gerade Verbindung 13"/>
            <p:cNvCxnSpPr/>
            <p:nvPr/>
          </p:nvCxnSpPr>
          <p:spPr>
            <a:xfrm flipV="1">
              <a:off x="812055" y="5039714"/>
              <a:ext cx="7258417" cy="1"/>
            </a:xfrm>
            <a:prstGeom prst="line">
              <a:avLst/>
            </a:prstGeom>
            <a:ln w="9525">
              <a:noFill/>
            </a:ln>
            <a:effectLst/>
          </p:spPr>
          <p:style>
            <a:lnRef idx="2">
              <a:schemeClr val="accent1"/>
            </a:lnRef>
            <a:fillRef idx="0">
              <a:schemeClr val="accent1"/>
            </a:fillRef>
            <a:effectRef idx="1">
              <a:schemeClr val="accent1"/>
            </a:effectRef>
            <a:fontRef idx="minor">
              <a:schemeClr val="tx1"/>
            </a:fontRef>
          </p:style>
        </p:cxnSp>
        <p:cxnSp>
          <p:nvCxnSpPr>
            <p:cNvPr id="16" name="Gerade Verbindung 15"/>
            <p:cNvCxnSpPr/>
            <p:nvPr/>
          </p:nvCxnSpPr>
          <p:spPr>
            <a:xfrm>
              <a:off x="1351328" y="4715849"/>
              <a:ext cx="0" cy="371785"/>
            </a:xfrm>
            <a:prstGeom prst="line">
              <a:avLst/>
            </a:prstGeom>
            <a:ln w="9525">
              <a:noFill/>
            </a:ln>
            <a:effectLst/>
          </p:spPr>
          <p:style>
            <a:lnRef idx="2">
              <a:schemeClr val="accent1"/>
            </a:lnRef>
            <a:fillRef idx="0">
              <a:schemeClr val="accent1"/>
            </a:fillRef>
            <a:effectRef idx="1">
              <a:schemeClr val="accent1"/>
            </a:effectRef>
            <a:fontRef idx="minor">
              <a:schemeClr val="tx1"/>
            </a:fontRef>
          </p:style>
        </p:cxnSp>
        <p:cxnSp>
          <p:nvCxnSpPr>
            <p:cNvPr id="19" name="Gerade Verbindung 18"/>
            <p:cNvCxnSpPr/>
            <p:nvPr/>
          </p:nvCxnSpPr>
          <p:spPr>
            <a:xfrm flipV="1">
              <a:off x="182826" y="188161"/>
              <a:ext cx="8782685" cy="1"/>
            </a:xfrm>
            <a:prstGeom prst="line">
              <a:avLst/>
            </a:prstGeom>
            <a:ln w="9525">
              <a:noFill/>
            </a:ln>
            <a:effectLst/>
          </p:spPr>
          <p:style>
            <a:lnRef idx="2">
              <a:schemeClr val="accent1"/>
            </a:lnRef>
            <a:fillRef idx="0">
              <a:schemeClr val="accent1"/>
            </a:fillRef>
            <a:effectRef idx="1">
              <a:schemeClr val="accent1"/>
            </a:effectRef>
            <a:fontRef idx="minor">
              <a:schemeClr val="tx1"/>
            </a:fontRef>
          </p:style>
        </p:cxnSp>
        <p:cxnSp>
          <p:nvCxnSpPr>
            <p:cNvPr id="20" name="Gerade Verbindung 19"/>
            <p:cNvCxnSpPr/>
            <p:nvPr/>
          </p:nvCxnSpPr>
          <p:spPr>
            <a:xfrm>
              <a:off x="991288" y="4715849"/>
              <a:ext cx="0" cy="371785"/>
            </a:xfrm>
            <a:prstGeom prst="line">
              <a:avLst/>
            </a:prstGeom>
            <a:ln w="9525">
              <a:noFill/>
            </a:ln>
            <a:effectLst/>
          </p:spPr>
          <p:style>
            <a:lnRef idx="2">
              <a:schemeClr val="accent1"/>
            </a:lnRef>
            <a:fillRef idx="0">
              <a:schemeClr val="accent1"/>
            </a:fillRef>
            <a:effectRef idx="1">
              <a:schemeClr val="accent1"/>
            </a:effectRef>
            <a:fontRef idx="minor">
              <a:schemeClr val="tx1"/>
            </a:fontRef>
          </p:style>
        </p:cxnSp>
      </p:grpSp>
      <p:sp>
        <p:nvSpPr>
          <p:cNvPr id="2" name="Titelplatzhalter 1"/>
          <p:cNvSpPr>
            <a:spLocks noGrp="1"/>
          </p:cNvSpPr>
          <p:nvPr>
            <p:ph type="title"/>
          </p:nvPr>
        </p:nvSpPr>
        <p:spPr>
          <a:xfrm>
            <a:off x="490100" y="387431"/>
            <a:ext cx="11211800" cy="369332"/>
          </a:xfrm>
          <a:prstGeom prst="rect">
            <a:avLst/>
          </a:prstGeom>
        </p:spPr>
        <p:txBody>
          <a:bodyPr vert="horz" wrap="square" lIns="0" tIns="0" rIns="0" bIns="0" rtlCol="0" anchor="t" anchorCtr="0">
            <a:spAutoFit/>
          </a:bodyPr>
          <a:lstStyle/>
          <a:p>
            <a:r>
              <a:rPr lang="en-GB" noProof="0" dirty="0" err="1"/>
              <a:t>Titelmasterformat</a:t>
            </a:r>
            <a:r>
              <a:rPr lang="en-GB" noProof="0" dirty="0"/>
              <a:t> </a:t>
            </a:r>
            <a:r>
              <a:rPr lang="en-GB" noProof="0" dirty="0" err="1"/>
              <a:t>durch</a:t>
            </a:r>
            <a:r>
              <a:rPr lang="en-GB" noProof="0" dirty="0"/>
              <a:t> </a:t>
            </a:r>
            <a:r>
              <a:rPr lang="en-GB" noProof="0" dirty="0" err="1"/>
              <a:t>Klicken</a:t>
            </a:r>
            <a:r>
              <a:rPr lang="en-GB" noProof="0" dirty="0"/>
              <a:t> </a:t>
            </a:r>
            <a:r>
              <a:rPr lang="en-GB" noProof="0" dirty="0" err="1"/>
              <a:t>bearbeiten</a:t>
            </a:r>
            <a:endParaRPr lang="en-GB" noProof="0" dirty="0"/>
          </a:p>
        </p:txBody>
      </p:sp>
      <p:sp>
        <p:nvSpPr>
          <p:cNvPr id="3" name="Textplatzhalter 2"/>
          <p:cNvSpPr>
            <a:spLocks noGrp="1"/>
          </p:cNvSpPr>
          <p:nvPr>
            <p:ph type="body" idx="1"/>
          </p:nvPr>
        </p:nvSpPr>
        <p:spPr>
          <a:xfrm>
            <a:off x="490100" y="1600204"/>
            <a:ext cx="11211800" cy="4525963"/>
          </a:xfrm>
          <a:prstGeom prst="rect">
            <a:avLst/>
          </a:prstGeom>
        </p:spPr>
        <p:txBody>
          <a:bodyPr vert="horz" lIns="0" tIns="0" rIns="0" bIns="0" rtlCol="0">
            <a:noAutofit/>
          </a:bodyPr>
          <a:lstStyle/>
          <a:p>
            <a:pPr lvl="0"/>
            <a:r>
              <a:rPr lang="en-GB" noProof="0" dirty="0" err="1"/>
              <a:t>Textmasterformat</a:t>
            </a:r>
            <a:r>
              <a:rPr lang="en-GB" noProof="0" dirty="0"/>
              <a:t> </a:t>
            </a:r>
            <a:r>
              <a:rPr lang="en-GB" noProof="0" dirty="0" err="1"/>
              <a:t>bearbeiten</a:t>
            </a:r>
            <a:endParaRPr lang="en-GB" noProof="0" dirty="0"/>
          </a:p>
          <a:p>
            <a:pPr lvl="1"/>
            <a:r>
              <a:rPr lang="en-GB" noProof="0" dirty="0" err="1"/>
              <a:t>Zweite</a:t>
            </a:r>
            <a:r>
              <a:rPr lang="en-GB" noProof="0" dirty="0"/>
              <a:t> </a:t>
            </a:r>
            <a:r>
              <a:rPr lang="en-GB" noProof="0" dirty="0" err="1"/>
              <a:t>Ebene</a:t>
            </a:r>
            <a:endParaRPr lang="en-GB" noProof="0" dirty="0"/>
          </a:p>
          <a:p>
            <a:pPr lvl="2"/>
            <a:r>
              <a:rPr lang="en-GB" noProof="0" dirty="0" err="1"/>
              <a:t>Dritte</a:t>
            </a:r>
            <a:r>
              <a:rPr lang="en-GB" noProof="0" dirty="0"/>
              <a:t> </a:t>
            </a:r>
            <a:r>
              <a:rPr lang="en-GB" noProof="0" dirty="0" err="1"/>
              <a:t>Ebene</a:t>
            </a:r>
            <a:endParaRPr lang="en-GB" noProof="0" dirty="0"/>
          </a:p>
          <a:p>
            <a:pPr lvl="3"/>
            <a:r>
              <a:rPr lang="en-GB" noProof="0" dirty="0" err="1"/>
              <a:t>Vierte</a:t>
            </a:r>
            <a:r>
              <a:rPr lang="en-GB" noProof="0" dirty="0"/>
              <a:t> </a:t>
            </a:r>
            <a:r>
              <a:rPr lang="en-GB" noProof="0" dirty="0" err="1"/>
              <a:t>Ebene</a:t>
            </a:r>
            <a:endParaRPr lang="en-GB" noProof="0" dirty="0"/>
          </a:p>
          <a:p>
            <a:pPr lvl="4"/>
            <a:r>
              <a:rPr lang="en-GB" noProof="0" dirty="0" err="1"/>
              <a:t>Fünfte</a:t>
            </a:r>
            <a:r>
              <a:rPr lang="en-GB" noProof="0" dirty="0"/>
              <a:t> </a:t>
            </a:r>
            <a:r>
              <a:rPr lang="en-GB" noProof="0" dirty="0" err="1"/>
              <a:t>Ebene</a:t>
            </a:r>
            <a:endParaRPr lang="en-GB" noProof="0" dirty="0"/>
          </a:p>
        </p:txBody>
      </p:sp>
      <p:sp>
        <p:nvSpPr>
          <p:cNvPr id="4" name="Datumsplatzhalter 3"/>
          <p:cNvSpPr>
            <a:spLocks noGrp="1"/>
          </p:cNvSpPr>
          <p:nvPr>
            <p:ph type="dt" sz="half" idx="2"/>
          </p:nvPr>
        </p:nvSpPr>
        <p:spPr>
          <a:xfrm>
            <a:off x="10336096" y="6573259"/>
            <a:ext cx="602729" cy="153888"/>
          </a:xfrm>
          <a:prstGeom prst="rect">
            <a:avLst/>
          </a:prstGeom>
        </p:spPr>
        <p:txBody>
          <a:bodyPr vert="horz" wrap="none" lIns="0" tIns="0" rIns="0" bIns="0" rtlCol="0" anchor="ctr">
            <a:spAutoFit/>
          </a:bodyPr>
          <a:lstStyle>
            <a:lvl1pPr algn="r">
              <a:defRPr sz="1000">
                <a:solidFill>
                  <a:schemeClr val="bg1">
                    <a:lumMod val="50000"/>
                  </a:schemeClr>
                </a:solidFill>
                <a:latin typeface="BISansCond" panose="02000006050000020004" pitchFamily="2" charset="0"/>
              </a:defRPr>
            </a:lvl1pPr>
          </a:lstStyle>
          <a:p>
            <a:fld id="{9FC3183C-1A43-43C0-8392-1DBE7E166C5E}" type="datetime1">
              <a:rPr lang="en-GB" noProof="0" smtClean="0"/>
              <a:t>18/06/2020</a:t>
            </a:fld>
            <a:endParaRPr lang="en-GB" noProof="0" dirty="0"/>
          </a:p>
        </p:txBody>
      </p:sp>
      <p:sp>
        <p:nvSpPr>
          <p:cNvPr id="5" name="Fußzeilenplatzhalter 4"/>
          <p:cNvSpPr>
            <a:spLocks noGrp="1"/>
          </p:cNvSpPr>
          <p:nvPr>
            <p:ph type="ftr" sz="quarter" idx="3"/>
          </p:nvPr>
        </p:nvSpPr>
        <p:spPr>
          <a:xfrm>
            <a:off x="1801773" y="6573259"/>
            <a:ext cx="8186291" cy="153888"/>
          </a:xfrm>
          <a:prstGeom prst="rect">
            <a:avLst/>
          </a:prstGeom>
        </p:spPr>
        <p:txBody>
          <a:bodyPr vert="horz" wrap="square" lIns="0" tIns="0" rIns="0" bIns="0" rtlCol="0" anchor="ctr">
            <a:spAutoFit/>
          </a:bodyPr>
          <a:lstStyle>
            <a:lvl1pPr algn="l">
              <a:defRPr sz="1000">
                <a:solidFill>
                  <a:schemeClr val="bg1">
                    <a:lumMod val="50000"/>
                  </a:schemeClr>
                </a:solidFill>
                <a:latin typeface="BISansCond" panose="02000006050000020004" pitchFamily="2" charset="0"/>
              </a:defRPr>
            </a:lvl1pPr>
          </a:lstStyle>
          <a:p>
            <a:r>
              <a:rPr lang="en-GB" noProof="0" dirty="0"/>
              <a:t>Presentation title, date, author</a:t>
            </a:r>
          </a:p>
        </p:txBody>
      </p:sp>
      <p:sp>
        <p:nvSpPr>
          <p:cNvPr id="6" name="Foliennummernplatzhalter 5"/>
          <p:cNvSpPr>
            <a:spLocks noGrp="1"/>
          </p:cNvSpPr>
          <p:nvPr>
            <p:ph type="sldNum" sz="quarter" idx="4"/>
          </p:nvPr>
        </p:nvSpPr>
        <p:spPr>
          <a:xfrm>
            <a:off x="11552820" y="6573259"/>
            <a:ext cx="149080" cy="153888"/>
          </a:xfrm>
          <a:prstGeom prst="rect">
            <a:avLst/>
          </a:prstGeom>
        </p:spPr>
        <p:txBody>
          <a:bodyPr vert="horz" wrap="none" lIns="0" tIns="0" rIns="0" bIns="0" rtlCol="0" anchor="ctr">
            <a:spAutoFit/>
          </a:bodyPr>
          <a:lstStyle>
            <a:lvl1pPr algn="r">
              <a:defRPr sz="1000">
                <a:solidFill>
                  <a:schemeClr val="bg1">
                    <a:lumMod val="50000"/>
                  </a:schemeClr>
                </a:solidFill>
                <a:latin typeface="BISansCond" panose="02000006050000020004" pitchFamily="2" charset="0"/>
              </a:defRPr>
            </a:lvl1pPr>
          </a:lstStyle>
          <a:p>
            <a:fld id="{143B55C4-4F5A-416B-997D-6CE47EB0A945}" type="slidenum">
              <a:rPr lang="en-GB" noProof="0" smtClean="0"/>
              <a:pPr/>
              <a:t>‹#›</a:t>
            </a:fld>
            <a:endParaRPr lang="en-GB" noProof="0" dirty="0"/>
          </a:p>
        </p:txBody>
      </p:sp>
      <p:grpSp>
        <p:nvGrpSpPr>
          <p:cNvPr id="17" name="Gruppieren 16"/>
          <p:cNvGrpSpPr/>
          <p:nvPr/>
        </p:nvGrpSpPr>
        <p:grpSpPr>
          <a:xfrm>
            <a:off x="243788" y="48979"/>
            <a:ext cx="11710247" cy="6809055"/>
            <a:chOff x="182826" y="36709"/>
            <a:chExt cx="8782685" cy="5106791"/>
          </a:xfrm>
        </p:grpSpPr>
        <p:cxnSp>
          <p:nvCxnSpPr>
            <p:cNvPr id="18" name="Gerade Verbindung 17"/>
            <p:cNvCxnSpPr/>
            <p:nvPr/>
          </p:nvCxnSpPr>
          <p:spPr>
            <a:xfrm>
              <a:off x="367575" y="36709"/>
              <a:ext cx="0" cy="5106791"/>
            </a:xfrm>
            <a:prstGeom prst="line">
              <a:avLst/>
            </a:prstGeom>
            <a:ln w="9525">
              <a:noFill/>
            </a:ln>
            <a:effectLst/>
          </p:spPr>
          <p:style>
            <a:lnRef idx="2">
              <a:schemeClr val="accent1"/>
            </a:lnRef>
            <a:fillRef idx="0">
              <a:schemeClr val="accent1"/>
            </a:fillRef>
            <a:effectRef idx="1">
              <a:schemeClr val="accent1"/>
            </a:effectRef>
            <a:fontRef idx="minor">
              <a:schemeClr val="tx1"/>
            </a:fontRef>
          </p:style>
        </p:cxnSp>
        <p:cxnSp>
          <p:nvCxnSpPr>
            <p:cNvPr id="21" name="Gerade Verbindung 20"/>
            <p:cNvCxnSpPr/>
            <p:nvPr/>
          </p:nvCxnSpPr>
          <p:spPr>
            <a:xfrm flipV="1">
              <a:off x="182826" y="4783577"/>
              <a:ext cx="8782685" cy="1"/>
            </a:xfrm>
            <a:prstGeom prst="line">
              <a:avLst/>
            </a:prstGeom>
            <a:ln w="9525">
              <a:noFill/>
            </a:ln>
            <a:effectLst/>
          </p:spPr>
          <p:style>
            <a:lnRef idx="2">
              <a:schemeClr val="accent1"/>
            </a:lnRef>
            <a:fillRef idx="0">
              <a:schemeClr val="accent1"/>
            </a:fillRef>
            <a:effectRef idx="1">
              <a:schemeClr val="accent1"/>
            </a:effectRef>
            <a:fontRef idx="minor">
              <a:schemeClr val="tx1"/>
            </a:fontRef>
          </p:style>
        </p:cxnSp>
        <p:cxnSp>
          <p:nvCxnSpPr>
            <p:cNvPr id="22" name="Gerade Verbindung 21"/>
            <p:cNvCxnSpPr/>
            <p:nvPr/>
          </p:nvCxnSpPr>
          <p:spPr>
            <a:xfrm>
              <a:off x="8776425" y="36709"/>
              <a:ext cx="0" cy="5106791"/>
            </a:xfrm>
            <a:prstGeom prst="line">
              <a:avLst/>
            </a:prstGeom>
            <a:ln w="9525">
              <a:noFill/>
            </a:ln>
            <a:effectLst/>
          </p:spPr>
          <p:style>
            <a:lnRef idx="2">
              <a:schemeClr val="accent1"/>
            </a:lnRef>
            <a:fillRef idx="0">
              <a:schemeClr val="accent1"/>
            </a:fillRef>
            <a:effectRef idx="1">
              <a:schemeClr val="accent1"/>
            </a:effectRef>
            <a:fontRef idx="minor">
              <a:schemeClr val="tx1"/>
            </a:fontRef>
          </p:style>
        </p:cxnSp>
        <p:cxnSp>
          <p:nvCxnSpPr>
            <p:cNvPr id="24" name="Gerade Verbindung 23"/>
            <p:cNvCxnSpPr/>
            <p:nvPr/>
          </p:nvCxnSpPr>
          <p:spPr>
            <a:xfrm flipV="1">
              <a:off x="812055" y="5039714"/>
              <a:ext cx="7258417" cy="1"/>
            </a:xfrm>
            <a:prstGeom prst="line">
              <a:avLst/>
            </a:prstGeom>
            <a:ln w="9525">
              <a:noFill/>
            </a:ln>
            <a:effectLst/>
          </p:spPr>
          <p:style>
            <a:lnRef idx="2">
              <a:schemeClr val="accent1"/>
            </a:lnRef>
            <a:fillRef idx="0">
              <a:schemeClr val="accent1"/>
            </a:fillRef>
            <a:effectRef idx="1">
              <a:schemeClr val="accent1"/>
            </a:effectRef>
            <a:fontRef idx="minor">
              <a:schemeClr val="tx1"/>
            </a:fontRef>
          </p:style>
        </p:cxnSp>
        <p:cxnSp>
          <p:nvCxnSpPr>
            <p:cNvPr id="25" name="Gerade Verbindung 24"/>
            <p:cNvCxnSpPr/>
            <p:nvPr/>
          </p:nvCxnSpPr>
          <p:spPr>
            <a:xfrm>
              <a:off x="1351328" y="4715849"/>
              <a:ext cx="0" cy="371785"/>
            </a:xfrm>
            <a:prstGeom prst="line">
              <a:avLst/>
            </a:prstGeom>
            <a:ln w="9525">
              <a:noFill/>
            </a:ln>
            <a:effectLst/>
          </p:spPr>
          <p:style>
            <a:lnRef idx="2">
              <a:schemeClr val="accent1"/>
            </a:lnRef>
            <a:fillRef idx="0">
              <a:schemeClr val="accent1"/>
            </a:fillRef>
            <a:effectRef idx="1">
              <a:schemeClr val="accent1"/>
            </a:effectRef>
            <a:fontRef idx="minor">
              <a:schemeClr val="tx1"/>
            </a:fontRef>
          </p:style>
        </p:cxnSp>
        <p:cxnSp>
          <p:nvCxnSpPr>
            <p:cNvPr id="26" name="Gerade Verbindung 25"/>
            <p:cNvCxnSpPr/>
            <p:nvPr/>
          </p:nvCxnSpPr>
          <p:spPr>
            <a:xfrm flipV="1">
              <a:off x="182826" y="188161"/>
              <a:ext cx="8782685" cy="1"/>
            </a:xfrm>
            <a:prstGeom prst="line">
              <a:avLst/>
            </a:prstGeom>
            <a:ln w="9525">
              <a:noFill/>
            </a:ln>
            <a:effectLst/>
          </p:spPr>
          <p:style>
            <a:lnRef idx="2">
              <a:schemeClr val="accent1"/>
            </a:lnRef>
            <a:fillRef idx="0">
              <a:schemeClr val="accent1"/>
            </a:fillRef>
            <a:effectRef idx="1">
              <a:schemeClr val="accent1"/>
            </a:effectRef>
            <a:fontRef idx="minor">
              <a:schemeClr val="tx1"/>
            </a:fontRef>
          </p:style>
        </p:cxnSp>
        <p:cxnSp>
          <p:nvCxnSpPr>
            <p:cNvPr id="27" name="Gerade Verbindung 26"/>
            <p:cNvCxnSpPr/>
            <p:nvPr/>
          </p:nvCxnSpPr>
          <p:spPr>
            <a:xfrm>
              <a:off x="991288" y="4715849"/>
              <a:ext cx="0" cy="371785"/>
            </a:xfrm>
            <a:prstGeom prst="line">
              <a:avLst/>
            </a:prstGeom>
            <a:ln w="9525">
              <a:noFill/>
            </a:ln>
            <a:effectLst/>
          </p:spPr>
          <p:style>
            <a:lnRef idx="2">
              <a:schemeClr val="accent1"/>
            </a:lnRef>
            <a:fillRef idx="0">
              <a:schemeClr val="accent1"/>
            </a:fillRef>
            <a:effectRef idx="1">
              <a:schemeClr val="accent1"/>
            </a:effectRef>
            <a:fontRef idx="minor">
              <a:schemeClr val="tx1"/>
            </a:fontRef>
          </p:style>
        </p:cxnSp>
      </p:grpSp>
      <p:pic>
        <p:nvPicPr>
          <p:cNvPr id="29" name="Grafik 28"/>
          <p:cNvPicPr>
            <a:picLocks noChangeAspect="1"/>
          </p:cNvPicPr>
          <p:nvPr/>
        </p:nvPicPr>
        <p:blipFill>
          <a:blip r:embed="rId6" cstate="print">
            <a:extLst>
              <a:ext uri="{28A0092B-C50C-407E-A947-70E740481C1C}">
                <a14:useLocalDpi xmlns:a14="http://schemas.microsoft.com/office/drawing/2010/main"/>
              </a:ext>
            </a:extLst>
          </a:blip>
          <a:stretch>
            <a:fillRect/>
          </a:stretch>
        </p:blipFill>
        <p:spPr>
          <a:xfrm>
            <a:off x="485924" y="6485511"/>
            <a:ext cx="840360" cy="254013"/>
          </a:xfrm>
          <a:prstGeom prst="rect">
            <a:avLst/>
          </a:prstGeom>
        </p:spPr>
      </p:pic>
    </p:spTree>
    <p:extLst>
      <p:ext uri="{BB962C8B-B14F-4D97-AF65-F5344CB8AC3E}">
        <p14:creationId xmlns:p14="http://schemas.microsoft.com/office/powerpoint/2010/main" val="3914106013"/>
      </p:ext>
    </p:extLst>
  </p:cSld>
  <p:clrMap bg1="lt1" tx1="dk1" bg2="lt2" tx2="dk2" accent1="accent1" accent2="accent2" accent3="accent3" accent4="accent4" accent5="accent5" accent6="accent6" hlink="hlink" folHlink="folHlink"/>
  <p:sldLayoutIdLst>
    <p:sldLayoutId id="2147485857" r:id="rId1"/>
    <p:sldLayoutId id="2147485858" r:id="rId2"/>
    <p:sldLayoutId id="2147485859" r:id="rId3"/>
    <p:sldLayoutId id="2147485860" r:id="rId4"/>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l" defTabSz="914354" rtl="0" eaLnBrk="1" latinLnBrk="0" hangingPunct="1">
        <a:spcBef>
          <a:spcPct val="0"/>
        </a:spcBef>
        <a:buNone/>
        <a:defRPr sz="2400" kern="1200">
          <a:solidFill>
            <a:srgbClr val="003366"/>
          </a:solidFill>
          <a:latin typeface="+mj-lt"/>
          <a:ea typeface="+mj-ea"/>
          <a:cs typeface="+mj-cs"/>
        </a:defRPr>
      </a:lvl1pPr>
    </p:titleStyle>
    <p:bodyStyle>
      <a:lvl1pPr marL="266687" indent="-266687" algn="l" defTabSz="914354" rtl="0" eaLnBrk="1" latinLnBrk="0" hangingPunct="1">
        <a:spcBef>
          <a:spcPts val="400"/>
        </a:spcBef>
        <a:buFont typeface="Arial" panose="020B0604020202020204" pitchFamily="34" charset="0"/>
        <a:buChar char="•"/>
        <a:defRPr sz="2000" kern="1200">
          <a:solidFill>
            <a:schemeClr val="tx1"/>
          </a:solidFill>
          <a:latin typeface="+mn-lt"/>
          <a:ea typeface="+mn-ea"/>
          <a:cs typeface="+mn-cs"/>
        </a:defRPr>
      </a:lvl1pPr>
      <a:lvl2pPr marL="450827" indent="-184142" algn="l" defTabSz="914354" rtl="0" eaLnBrk="1" latinLnBrk="0" hangingPunct="1">
        <a:spcBef>
          <a:spcPts val="0"/>
        </a:spcBef>
        <a:buFont typeface="Arial" panose="020B0604020202020204" pitchFamily="34" charset="0"/>
        <a:buChar char="–"/>
        <a:defRPr sz="1600" kern="1200">
          <a:solidFill>
            <a:schemeClr val="tx1"/>
          </a:solidFill>
          <a:latin typeface="+mn-lt"/>
          <a:ea typeface="+mn-ea"/>
          <a:cs typeface="+mn-cs"/>
        </a:defRPr>
      </a:lvl2pPr>
      <a:lvl3pPr marL="628619" indent="-177792" algn="l" defTabSz="914354" rtl="0" eaLnBrk="1" latinLnBrk="0" hangingPunct="1">
        <a:spcBef>
          <a:spcPts val="0"/>
        </a:spcBef>
        <a:buFont typeface="Arial" panose="020B0604020202020204" pitchFamily="34" charset="0"/>
        <a:buChar char="•"/>
        <a:defRPr sz="1600" kern="1200">
          <a:solidFill>
            <a:schemeClr val="tx1"/>
          </a:solidFill>
          <a:latin typeface="+mn-lt"/>
          <a:ea typeface="+mn-ea"/>
          <a:cs typeface="+mn-cs"/>
        </a:defRPr>
      </a:lvl3pPr>
      <a:lvl4pPr marL="806411" indent="-177792" algn="l" defTabSz="914354" rtl="0" eaLnBrk="1" latinLnBrk="0" hangingPunct="1">
        <a:spcBef>
          <a:spcPts val="0"/>
        </a:spcBef>
        <a:buFont typeface="Arial" panose="020B0604020202020204" pitchFamily="34" charset="0"/>
        <a:buChar char="–"/>
        <a:defRPr sz="1600" kern="1200">
          <a:solidFill>
            <a:schemeClr val="tx1"/>
          </a:solidFill>
          <a:latin typeface="+mn-lt"/>
          <a:ea typeface="+mn-ea"/>
          <a:cs typeface="+mn-cs"/>
        </a:defRPr>
      </a:lvl4pPr>
      <a:lvl5pPr marL="984202" indent="-177792" algn="l" defTabSz="914354" rtl="0" eaLnBrk="1" latinLnBrk="0" hangingPunct="1">
        <a:spcBef>
          <a:spcPts val="0"/>
        </a:spcBef>
        <a:buFont typeface="Wingdings" panose="05000000000000000000" pitchFamily="2" charset="2"/>
        <a:buChar char="§"/>
        <a:defRPr sz="1600" kern="1200">
          <a:solidFill>
            <a:schemeClr val="tx1"/>
          </a:solidFill>
          <a:latin typeface="+mn-lt"/>
          <a:ea typeface="+mn-ea"/>
          <a:cs typeface="+mn-cs"/>
        </a:defRPr>
      </a:lvl5pPr>
      <a:lvl6pPr marL="2514474" indent="-228589" algn="l" defTabSz="91435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652" indent="-228589" algn="l" defTabSz="91435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829" indent="-228589" algn="l" defTabSz="91435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006" indent="-228589" algn="l" defTabSz="91435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354" rtl="0" eaLnBrk="1" latinLnBrk="0" hangingPunct="1">
        <a:defRPr sz="1800" kern="1200">
          <a:solidFill>
            <a:schemeClr val="tx1"/>
          </a:solidFill>
          <a:latin typeface="+mn-lt"/>
          <a:ea typeface="+mn-ea"/>
          <a:cs typeface="+mn-cs"/>
        </a:defRPr>
      </a:lvl1pPr>
      <a:lvl2pPr marL="457178" algn="l" defTabSz="914354" rtl="0" eaLnBrk="1" latinLnBrk="0" hangingPunct="1">
        <a:defRPr sz="1800" kern="1200">
          <a:solidFill>
            <a:schemeClr val="tx1"/>
          </a:solidFill>
          <a:latin typeface="+mn-lt"/>
          <a:ea typeface="+mn-ea"/>
          <a:cs typeface="+mn-cs"/>
        </a:defRPr>
      </a:lvl2pPr>
      <a:lvl3pPr marL="914354" algn="l" defTabSz="914354" rtl="0" eaLnBrk="1" latinLnBrk="0" hangingPunct="1">
        <a:defRPr sz="1800" kern="1200">
          <a:solidFill>
            <a:schemeClr val="tx1"/>
          </a:solidFill>
          <a:latin typeface="+mn-lt"/>
          <a:ea typeface="+mn-ea"/>
          <a:cs typeface="+mn-cs"/>
        </a:defRPr>
      </a:lvl3pPr>
      <a:lvl4pPr marL="1371532" algn="l" defTabSz="914354" rtl="0" eaLnBrk="1" latinLnBrk="0" hangingPunct="1">
        <a:defRPr sz="1800" kern="1200">
          <a:solidFill>
            <a:schemeClr val="tx1"/>
          </a:solidFill>
          <a:latin typeface="+mn-lt"/>
          <a:ea typeface="+mn-ea"/>
          <a:cs typeface="+mn-cs"/>
        </a:defRPr>
      </a:lvl4pPr>
      <a:lvl5pPr marL="1828709" algn="l" defTabSz="914354" rtl="0" eaLnBrk="1" latinLnBrk="0" hangingPunct="1">
        <a:defRPr sz="1800" kern="1200">
          <a:solidFill>
            <a:schemeClr val="tx1"/>
          </a:solidFill>
          <a:latin typeface="+mn-lt"/>
          <a:ea typeface="+mn-ea"/>
          <a:cs typeface="+mn-cs"/>
        </a:defRPr>
      </a:lvl5pPr>
      <a:lvl6pPr marL="2285886" algn="l" defTabSz="914354" rtl="0" eaLnBrk="1" latinLnBrk="0" hangingPunct="1">
        <a:defRPr sz="1800" kern="1200">
          <a:solidFill>
            <a:schemeClr val="tx1"/>
          </a:solidFill>
          <a:latin typeface="+mn-lt"/>
          <a:ea typeface="+mn-ea"/>
          <a:cs typeface="+mn-cs"/>
        </a:defRPr>
      </a:lvl6pPr>
      <a:lvl7pPr marL="2743062" algn="l" defTabSz="914354" rtl="0" eaLnBrk="1" latinLnBrk="0" hangingPunct="1">
        <a:defRPr sz="1800" kern="1200">
          <a:solidFill>
            <a:schemeClr val="tx1"/>
          </a:solidFill>
          <a:latin typeface="+mn-lt"/>
          <a:ea typeface="+mn-ea"/>
          <a:cs typeface="+mn-cs"/>
        </a:defRPr>
      </a:lvl7pPr>
      <a:lvl8pPr marL="3200240" algn="l" defTabSz="914354" rtl="0" eaLnBrk="1" latinLnBrk="0" hangingPunct="1">
        <a:defRPr sz="1800" kern="1200">
          <a:solidFill>
            <a:schemeClr val="tx1"/>
          </a:solidFill>
          <a:latin typeface="+mn-lt"/>
          <a:ea typeface="+mn-ea"/>
          <a:cs typeface="+mn-cs"/>
        </a:defRPr>
      </a:lvl8pPr>
      <a:lvl9pPr marL="3657418" algn="l" defTabSz="914354"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Title Placeholder 1"/>
          <p:cNvSpPr>
            <a:spLocks noGrp="1"/>
          </p:cNvSpPr>
          <p:nvPr>
            <p:ph type="title"/>
          </p:nvPr>
        </p:nvSpPr>
        <p:spPr bwMode="auto">
          <a:xfrm>
            <a:off x="527053" y="107024"/>
            <a:ext cx="11137899" cy="911080"/>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lvl="0"/>
            <a:r>
              <a:rPr lang="en-US" dirty="0"/>
              <a:t>Click to edit Master title style</a:t>
            </a:r>
          </a:p>
        </p:txBody>
      </p:sp>
      <p:sp>
        <p:nvSpPr>
          <p:cNvPr id="4099" name="Text Placeholder 2"/>
          <p:cNvSpPr>
            <a:spLocks noGrp="1"/>
          </p:cNvSpPr>
          <p:nvPr>
            <p:ph type="body" idx="1"/>
          </p:nvPr>
        </p:nvSpPr>
        <p:spPr bwMode="auto">
          <a:xfrm>
            <a:off x="527053" y="1463674"/>
            <a:ext cx="11137899" cy="46584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774347880"/>
      </p:ext>
    </p:extLst>
  </p:cSld>
  <p:clrMap bg1="lt1" tx1="dk1" bg2="lt2" tx2="dk2" accent1="accent1" accent2="accent2" accent3="accent3" accent4="accent4" accent5="accent5" accent6="accent6" hlink="hlink" folHlink="folHlink"/>
  <p:sldLayoutIdLst>
    <p:sldLayoutId id="2147485870" r:id="rId1"/>
    <p:sldLayoutId id="2147485871" r:id="rId2"/>
    <p:sldLayoutId id="2147485872" r:id="rId3"/>
    <p:sldLayoutId id="2147485873" r:id="rId4"/>
  </p:sldLayoutIdLst>
  <p:transition spd="med"/>
  <p:hf hdr="0" ftr="0" dt="0"/>
  <p:txStyles>
    <p:titleStyle>
      <a:lvl1pPr algn="l" defTabSz="457232" rtl="0" eaLnBrk="0" fontAlgn="base" hangingPunct="0">
        <a:spcBef>
          <a:spcPct val="0"/>
        </a:spcBef>
        <a:spcAft>
          <a:spcPct val="0"/>
        </a:spcAft>
        <a:defRPr sz="2801" b="1" kern="1200">
          <a:solidFill>
            <a:schemeClr val="tx1"/>
          </a:solidFill>
          <a:latin typeface="Calibri" panose="020F0502020204030204" pitchFamily="34" charset="0"/>
          <a:ea typeface="+mj-ea"/>
          <a:cs typeface="Calibri" panose="020F0502020204030204" pitchFamily="34" charset="0"/>
        </a:defRPr>
      </a:lvl1pPr>
      <a:lvl2pPr algn="l" defTabSz="457232" rtl="0" eaLnBrk="0" fontAlgn="base" hangingPunct="0">
        <a:spcBef>
          <a:spcPct val="0"/>
        </a:spcBef>
        <a:spcAft>
          <a:spcPct val="0"/>
        </a:spcAft>
        <a:defRPr sz="2801" b="1">
          <a:solidFill>
            <a:srgbClr val="E8FF55"/>
          </a:solidFill>
          <a:latin typeface="Arial" pitchFamily="34" charset="0"/>
        </a:defRPr>
      </a:lvl2pPr>
      <a:lvl3pPr algn="l" defTabSz="457232" rtl="0" eaLnBrk="0" fontAlgn="base" hangingPunct="0">
        <a:spcBef>
          <a:spcPct val="0"/>
        </a:spcBef>
        <a:spcAft>
          <a:spcPct val="0"/>
        </a:spcAft>
        <a:defRPr sz="2801" b="1">
          <a:solidFill>
            <a:srgbClr val="E8FF55"/>
          </a:solidFill>
          <a:latin typeface="Arial" pitchFamily="34" charset="0"/>
        </a:defRPr>
      </a:lvl3pPr>
      <a:lvl4pPr algn="l" defTabSz="457232" rtl="0" eaLnBrk="0" fontAlgn="base" hangingPunct="0">
        <a:spcBef>
          <a:spcPct val="0"/>
        </a:spcBef>
        <a:spcAft>
          <a:spcPct val="0"/>
        </a:spcAft>
        <a:defRPr sz="2801" b="1">
          <a:solidFill>
            <a:srgbClr val="E8FF55"/>
          </a:solidFill>
          <a:latin typeface="Arial" pitchFamily="34" charset="0"/>
        </a:defRPr>
      </a:lvl4pPr>
      <a:lvl5pPr algn="l" defTabSz="457232" rtl="0" eaLnBrk="0" fontAlgn="base" hangingPunct="0">
        <a:spcBef>
          <a:spcPct val="0"/>
        </a:spcBef>
        <a:spcAft>
          <a:spcPct val="0"/>
        </a:spcAft>
        <a:defRPr sz="2801" b="1">
          <a:solidFill>
            <a:srgbClr val="E8FF55"/>
          </a:solidFill>
          <a:latin typeface="Arial" pitchFamily="34" charset="0"/>
        </a:defRPr>
      </a:lvl5pPr>
      <a:lvl6pPr marL="457232" algn="l" defTabSz="457232" rtl="0" fontAlgn="base">
        <a:spcBef>
          <a:spcPct val="0"/>
        </a:spcBef>
        <a:spcAft>
          <a:spcPct val="0"/>
        </a:spcAft>
        <a:defRPr sz="2801" b="1">
          <a:solidFill>
            <a:srgbClr val="E8FF55"/>
          </a:solidFill>
          <a:latin typeface="Arial" pitchFamily="34" charset="0"/>
        </a:defRPr>
      </a:lvl6pPr>
      <a:lvl7pPr marL="914466" algn="l" defTabSz="457232" rtl="0" fontAlgn="base">
        <a:spcBef>
          <a:spcPct val="0"/>
        </a:spcBef>
        <a:spcAft>
          <a:spcPct val="0"/>
        </a:spcAft>
        <a:defRPr sz="2801" b="1">
          <a:solidFill>
            <a:srgbClr val="E8FF55"/>
          </a:solidFill>
          <a:latin typeface="Arial" pitchFamily="34" charset="0"/>
        </a:defRPr>
      </a:lvl7pPr>
      <a:lvl8pPr marL="1371698" algn="l" defTabSz="457232" rtl="0" fontAlgn="base">
        <a:spcBef>
          <a:spcPct val="0"/>
        </a:spcBef>
        <a:spcAft>
          <a:spcPct val="0"/>
        </a:spcAft>
        <a:defRPr sz="2801" b="1">
          <a:solidFill>
            <a:srgbClr val="E8FF55"/>
          </a:solidFill>
          <a:latin typeface="Arial" pitchFamily="34" charset="0"/>
        </a:defRPr>
      </a:lvl8pPr>
      <a:lvl9pPr marL="1828931" algn="l" defTabSz="457232" rtl="0" fontAlgn="base">
        <a:spcBef>
          <a:spcPct val="0"/>
        </a:spcBef>
        <a:spcAft>
          <a:spcPct val="0"/>
        </a:spcAft>
        <a:defRPr sz="2801" b="1">
          <a:solidFill>
            <a:srgbClr val="E8FF55"/>
          </a:solidFill>
          <a:latin typeface="Arial" pitchFamily="34" charset="0"/>
        </a:defRPr>
      </a:lvl9pPr>
    </p:titleStyle>
    <p:bodyStyle>
      <a:lvl1pPr marL="176226" indent="-176226" algn="l" defTabSz="457232" rtl="0" eaLnBrk="0" fontAlgn="base" hangingPunct="0">
        <a:spcBef>
          <a:spcPts val="0"/>
        </a:spcBef>
        <a:spcAft>
          <a:spcPts val="300"/>
        </a:spcAft>
        <a:buClr>
          <a:schemeClr val="accent3"/>
        </a:buClr>
        <a:buFont typeface="Arial" charset="0"/>
        <a:buChar char="•"/>
        <a:defRPr sz="1800" kern="1200">
          <a:solidFill>
            <a:schemeClr val="tx1"/>
          </a:solidFill>
          <a:latin typeface="Calibri" panose="020F0502020204030204" pitchFamily="34" charset="0"/>
          <a:ea typeface="+mn-ea"/>
          <a:cs typeface="Calibri" panose="020F0502020204030204" pitchFamily="34" charset="0"/>
        </a:defRPr>
      </a:lvl1pPr>
      <a:lvl2pPr marL="444532" indent="-268307" algn="l" defTabSz="457232" rtl="0" eaLnBrk="0" fontAlgn="base" hangingPunct="0">
        <a:spcBef>
          <a:spcPts val="0"/>
        </a:spcBef>
        <a:spcAft>
          <a:spcPts val="300"/>
        </a:spcAft>
        <a:buClr>
          <a:schemeClr val="accent3"/>
        </a:buClr>
        <a:buFont typeface="Arial" charset="0"/>
        <a:buChar char="–"/>
        <a:defRPr sz="1800" kern="1200">
          <a:solidFill>
            <a:schemeClr val="tx1"/>
          </a:solidFill>
          <a:latin typeface="Calibri" panose="020F0502020204030204" pitchFamily="34" charset="0"/>
          <a:ea typeface="+mn-ea"/>
          <a:cs typeface="Calibri" panose="020F0502020204030204" pitchFamily="34" charset="0"/>
        </a:defRPr>
      </a:lvl2pPr>
      <a:lvl3pPr marL="628695" indent="-184164" algn="l" defTabSz="457232" rtl="0" eaLnBrk="0" fontAlgn="base" hangingPunct="0">
        <a:spcBef>
          <a:spcPts val="0"/>
        </a:spcBef>
        <a:spcAft>
          <a:spcPts val="300"/>
        </a:spcAft>
        <a:buClr>
          <a:schemeClr val="accent3"/>
        </a:buClr>
        <a:buFont typeface="Arial" charset="0"/>
        <a:buChar char="•"/>
        <a:defRPr sz="1800" kern="1200">
          <a:solidFill>
            <a:schemeClr val="tx1"/>
          </a:solidFill>
          <a:latin typeface="Calibri" panose="020F0502020204030204" pitchFamily="34" charset="0"/>
          <a:ea typeface="+mn-ea"/>
          <a:cs typeface="Calibri" panose="020F0502020204030204" pitchFamily="34" charset="0"/>
        </a:defRPr>
      </a:lvl3pPr>
      <a:lvl4pPr marL="895414" indent="-266719" algn="l" defTabSz="457232" rtl="0" eaLnBrk="0" fontAlgn="base" hangingPunct="0">
        <a:spcBef>
          <a:spcPts val="0"/>
        </a:spcBef>
        <a:spcAft>
          <a:spcPts val="300"/>
        </a:spcAft>
        <a:buClr>
          <a:schemeClr val="accent3"/>
        </a:buClr>
        <a:buFont typeface="Arial" charset="0"/>
        <a:buChar char="–"/>
        <a:defRPr sz="1800" kern="1200">
          <a:solidFill>
            <a:schemeClr val="tx1"/>
          </a:solidFill>
          <a:latin typeface="Calibri" panose="020F0502020204030204" pitchFamily="34" charset="0"/>
          <a:ea typeface="+mn-ea"/>
          <a:cs typeface="Calibri" panose="020F0502020204030204" pitchFamily="34" charset="0"/>
        </a:defRPr>
      </a:lvl4pPr>
      <a:lvl5pPr marL="1133557" indent="-238142" algn="l" defTabSz="457232" rtl="0" eaLnBrk="0" fontAlgn="base" hangingPunct="0">
        <a:spcBef>
          <a:spcPts val="0"/>
        </a:spcBef>
        <a:spcAft>
          <a:spcPts val="300"/>
        </a:spcAft>
        <a:buClr>
          <a:schemeClr val="accent3"/>
        </a:buClr>
        <a:buFont typeface="Arial" charset="0"/>
        <a:buChar char="»"/>
        <a:defRPr sz="1800" kern="1200">
          <a:solidFill>
            <a:schemeClr val="tx1"/>
          </a:solidFill>
          <a:latin typeface="Calibri" panose="020F0502020204030204" pitchFamily="34" charset="0"/>
          <a:ea typeface="+mn-ea"/>
          <a:cs typeface="Calibri" panose="020F0502020204030204" pitchFamily="34" charset="0"/>
        </a:defRPr>
      </a:lvl5pPr>
      <a:lvl6pPr marL="2514781" indent="-228617" algn="l" defTabSz="457232" rtl="0" eaLnBrk="1" latinLnBrk="0" hangingPunct="1">
        <a:spcBef>
          <a:spcPct val="20000"/>
        </a:spcBef>
        <a:buFont typeface="Arial"/>
        <a:buChar char="•"/>
        <a:defRPr sz="2000" kern="1200">
          <a:solidFill>
            <a:schemeClr val="tx1"/>
          </a:solidFill>
          <a:latin typeface="+mn-lt"/>
          <a:ea typeface="+mn-ea"/>
          <a:cs typeface="+mn-cs"/>
        </a:defRPr>
      </a:lvl6pPr>
      <a:lvl7pPr marL="2972013" indent="-228617" algn="l" defTabSz="457232" rtl="0" eaLnBrk="1" latinLnBrk="0" hangingPunct="1">
        <a:spcBef>
          <a:spcPct val="20000"/>
        </a:spcBef>
        <a:buFont typeface="Arial"/>
        <a:buChar char="•"/>
        <a:defRPr sz="2000" kern="1200">
          <a:solidFill>
            <a:schemeClr val="tx1"/>
          </a:solidFill>
          <a:latin typeface="+mn-lt"/>
          <a:ea typeface="+mn-ea"/>
          <a:cs typeface="+mn-cs"/>
        </a:defRPr>
      </a:lvl7pPr>
      <a:lvl8pPr marL="3429246" indent="-228617" algn="l" defTabSz="457232" rtl="0" eaLnBrk="1" latinLnBrk="0" hangingPunct="1">
        <a:spcBef>
          <a:spcPct val="20000"/>
        </a:spcBef>
        <a:buFont typeface="Arial"/>
        <a:buChar char="•"/>
        <a:defRPr sz="2000" kern="1200">
          <a:solidFill>
            <a:schemeClr val="tx1"/>
          </a:solidFill>
          <a:latin typeface="+mn-lt"/>
          <a:ea typeface="+mn-ea"/>
          <a:cs typeface="+mn-cs"/>
        </a:defRPr>
      </a:lvl8pPr>
      <a:lvl9pPr marL="3886479" indent="-228617" algn="l" defTabSz="457232"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32" rtl="0" eaLnBrk="1" latinLnBrk="0" hangingPunct="1">
        <a:defRPr sz="1800" kern="1200">
          <a:solidFill>
            <a:schemeClr val="tx1"/>
          </a:solidFill>
          <a:latin typeface="+mn-lt"/>
          <a:ea typeface="+mn-ea"/>
          <a:cs typeface="+mn-cs"/>
        </a:defRPr>
      </a:lvl1pPr>
      <a:lvl2pPr marL="457232" algn="l" defTabSz="457232" rtl="0" eaLnBrk="1" latinLnBrk="0" hangingPunct="1">
        <a:defRPr sz="1800" kern="1200">
          <a:solidFill>
            <a:schemeClr val="tx1"/>
          </a:solidFill>
          <a:latin typeface="+mn-lt"/>
          <a:ea typeface="+mn-ea"/>
          <a:cs typeface="+mn-cs"/>
        </a:defRPr>
      </a:lvl2pPr>
      <a:lvl3pPr marL="914466" algn="l" defTabSz="457232" rtl="0" eaLnBrk="1" latinLnBrk="0" hangingPunct="1">
        <a:defRPr sz="1800" kern="1200">
          <a:solidFill>
            <a:schemeClr val="tx1"/>
          </a:solidFill>
          <a:latin typeface="+mn-lt"/>
          <a:ea typeface="+mn-ea"/>
          <a:cs typeface="+mn-cs"/>
        </a:defRPr>
      </a:lvl3pPr>
      <a:lvl4pPr marL="1371698" algn="l" defTabSz="457232" rtl="0" eaLnBrk="1" latinLnBrk="0" hangingPunct="1">
        <a:defRPr sz="1800" kern="1200">
          <a:solidFill>
            <a:schemeClr val="tx1"/>
          </a:solidFill>
          <a:latin typeface="+mn-lt"/>
          <a:ea typeface="+mn-ea"/>
          <a:cs typeface="+mn-cs"/>
        </a:defRPr>
      </a:lvl4pPr>
      <a:lvl5pPr marL="1828931" algn="l" defTabSz="457232" rtl="0" eaLnBrk="1" latinLnBrk="0" hangingPunct="1">
        <a:defRPr sz="1800" kern="1200">
          <a:solidFill>
            <a:schemeClr val="tx1"/>
          </a:solidFill>
          <a:latin typeface="+mn-lt"/>
          <a:ea typeface="+mn-ea"/>
          <a:cs typeface="+mn-cs"/>
        </a:defRPr>
      </a:lvl5pPr>
      <a:lvl6pPr marL="2286164" algn="l" defTabSz="457232" rtl="0" eaLnBrk="1" latinLnBrk="0" hangingPunct="1">
        <a:defRPr sz="1800" kern="1200">
          <a:solidFill>
            <a:schemeClr val="tx1"/>
          </a:solidFill>
          <a:latin typeface="+mn-lt"/>
          <a:ea typeface="+mn-ea"/>
          <a:cs typeface="+mn-cs"/>
        </a:defRPr>
      </a:lvl6pPr>
      <a:lvl7pPr marL="2743397" algn="l" defTabSz="457232" rtl="0" eaLnBrk="1" latinLnBrk="0" hangingPunct="1">
        <a:defRPr sz="1800" kern="1200">
          <a:solidFill>
            <a:schemeClr val="tx1"/>
          </a:solidFill>
          <a:latin typeface="+mn-lt"/>
          <a:ea typeface="+mn-ea"/>
          <a:cs typeface="+mn-cs"/>
        </a:defRPr>
      </a:lvl7pPr>
      <a:lvl8pPr marL="3200630" algn="l" defTabSz="457232" rtl="0" eaLnBrk="1" latinLnBrk="0" hangingPunct="1">
        <a:defRPr sz="1800" kern="1200">
          <a:solidFill>
            <a:schemeClr val="tx1"/>
          </a:solidFill>
          <a:latin typeface="+mn-lt"/>
          <a:ea typeface="+mn-ea"/>
          <a:cs typeface="+mn-cs"/>
        </a:defRPr>
      </a:lvl8pPr>
      <a:lvl9pPr marL="3657863" algn="l" defTabSz="45723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32">
          <p15:clr>
            <a:srgbClr val="F26B43"/>
          </p15:clr>
        </p15:guide>
        <p15:guide id="2" pos="7348">
          <p15:clr>
            <a:srgbClr val="F26B43"/>
          </p15:clr>
        </p15:guide>
        <p15:guide id="3" orient="horz" pos="119">
          <p15:clr>
            <a:srgbClr val="F26B43"/>
          </p15:clr>
        </p15:guide>
        <p15:guide id="4" orient="horz" pos="4201">
          <p15:clr>
            <a:srgbClr val="F26B43"/>
          </p15:clr>
        </p15:guide>
        <p15:guide id="5" orient="horz" pos="764">
          <p15:clr>
            <a:srgbClr val="F26B43"/>
          </p15:clr>
        </p15:guide>
        <p15:guide id="6" orient="horz" pos="922">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4.xml"/></Relationships>
</file>

<file path=ppt/slides/_rels/slide1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65.xml"/></Relationships>
</file>

<file path=ppt/slides/_rels/slide1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65.xml"/></Relationships>
</file>

<file path=ppt/slides/_rels/slide1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65.xml"/></Relationships>
</file>

<file path=ppt/slides/_rels/slide13.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6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5.xml"/></Relationships>
</file>

<file path=ppt/slides/_rels/slide15.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6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5.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6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5.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65.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65.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65.xml"/><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6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GB" dirty="0">
                <a:latin typeface="Calibri" panose="020F0502020204030204" pitchFamily="34" charset="0"/>
                <a:cs typeface="Calibri" panose="020F0502020204030204" pitchFamily="34" charset="0"/>
              </a:rPr>
              <a:t>In-hospital mortality in patients with idiopathic </a:t>
            </a:r>
            <a:br>
              <a:rPr lang="en-GB" dirty="0">
                <a:latin typeface="Calibri" panose="020F0502020204030204" pitchFamily="34" charset="0"/>
                <a:cs typeface="Calibri" panose="020F0502020204030204" pitchFamily="34" charset="0"/>
              </a:rPr>
            </a:br>
            <a:r>
              <a:rPr lang="en-GB" dirty="0">
                <a:latin typeface="Calibri" panose="020F0502020204030204" pitchFamily="34" charset="0"/>
                <a:cs typeface="Calibri" panose="020F0502020204030204" pitchFamily="34" charset="0"/>
              </a:rPr>
              <a:t>pulmonary fibrosis (IPF) </a:t>
            </a:r>
          </a:p>
        </p:txBody>
      </p:sp>
      <p:sp>
        <p:nvSpPr>
          <p:cNvPr id="5" name="Text Placeholder 4">
            <a:extLst>
              <a:ext uri="{FF2B5EF4-FFF2-40B4-BE49-F238E27FC236}">
                <a16:creationId xmlns:a16="http://schemas.microsoft.com/office/drawing/2014/main" id="{A5E361D2-46C6-4B91-9943-19C197A831F8}"/>
              </a:ext>
            </a:extLst>
          </p:cNvPr>
          <p:cNvSpPr>
            <a:spLocks noGrp="1"/>
          </p:cNvSpPr>
          <p:nvPr>
            <p:ph type="body" sz="quarter" idx="10"/>
          </p:nvPr>
        </p:nvSpPr>
        <p:spPr/>
        <p:txBody>
          <a:bodyPr/>
          <a:lstStyle/>
          <a:p>
            <a:endParaRPr lang="en-GB"/>
          </a:p>
        </p:txBody>
      </p:sp>
      <p:sp>
        <p:nvSpPr>
          <p:cNvPr id="2" name="Rectangle 1">
            <a:extLst>
              <a:ext uri="{FF2B5EF4-FFF2-40B4-BE49-F238E27FC236}">
                <a16:creationId xmlns:a16="http://schemas.microsoft.com/office/drawing/2014/main" id="{88F7FF49-D78A-421D-AA4D-1CA562FCB3BD}"/>
              </a:ext>
            </a:extLst>
          </p:cNvPr>
          <p:cNvSpPr/>
          <p:nvPr/>
        </p:nvSpPr>
        <p:spPr>
          <a:xfrm>
            <a:off x="85724" y="6191845"/>
            <a:ext cx="11325225" cy="246221"/>
          </a:xfrm>
          <a:prstGeom prst="rect">
            <a:avLst/>
          </a:prstGeom>
        </p:spPr>
        <p:txBody>
          <a:bodyPr wrap="square">
            <a:spAutoFit/>
          </a:bodyPr>
          <a:lstStyle/>
          <a:p>
            <a:r>
              <a:rPr lang="en-GB" sz="1000" dirty="0">
                <a:latin typeface="Calibri" panose="020F0502020204030204" pitchFamily="34" charset="0"/>
                <a:cs typeface="Calibri" panose="020F0502020204030204" pitchFamily="34" charset="0"/>
              </a:rPr>
              <a:t>Judy J et al. In-hospital mortality in patients with idiopathic pulmonary fibrosis. Poster developed for the American Thoracic Society International Conference, 2020.</a:t>
            </a:r>
          </a:p>
        </p:txBody>
      </p:sp>
    </p:spTree>
    <p:extLst>
      <p:ext uri="{BB962C8B-B14F-4D97-AF65-F5344CB8AC3E}">
        <p14:creationId xmlns:p14="http://schemas.microsoft.com/office/powerpoint/2010/main" val="10129704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6986BAC-E95D-4FC0-852E-EA67FA6D7F8E}"/>
              </a:ext>
            </a:extLst>
          </p:cNvPr>
          <p:cNvSpPr>
            <a:spLocks noGrp="1"/>
          </p:cNvSpPr>
          <p:nvPr>
            <p:ph idx="1"/>
          </p:nvPr>
        </p:nvSpPr>
        <p:spPr/>
        <p:txBody>
          <a:bodyPr/>
          <a:lstStyle/>
          <a:p>
            <a:r>
              <a:rPr lang="en-GB" sz="2400" dirty="0"/>
              <a:t>Median (Q1, Q3) length of stay in hospital was 5 (3, 8) days: </a:t>
            </a:r>
          </a:p>
          <a:p>
            <a:pPr lvl="1"/>
            <a:r>
              <a:rPr lang="en-GB" sz="2400" dirty="0"/>
              <a:t>7 (4, 13) days for patients who died in hospital</a:t>
            </a:r>
          </a:p>
          <a:p>
            <a:pPr lvl="1"/>
            <a:r>
              <a:rPr lang="en-GB" sz="2400" dirty="0"/>
              <a:t>5 (3, 8) days for patients who did not</a:t>
            </a:r>
          </a:p>
        </p:txBody>
      </p:sp>
      <p:sp>
        <p:nvSpPr>
          <p:cNvPr id="3" name="Title 2">
            <a:extLst>
              <a:ext uri="{FF2B5EF4-FFF2-40B4-BE49-F238E27FC236}">
                <a16:creationId xmlns:a16="http://schemas.microsoft.com/office/drawing/2014/main" id="{DAFB7FC8-2524-446B-8102-00FBF90EDE05}"/>
              </a:ext>
            </a:extLst>
          </p:cNvPr>
          <p:cNvSpPr>
            <a:spLocks noGrp="1"/>
          </p:cNvSpPr>
          <p:nvPr>
            <p:ph type="title"/>
          </p:nvPr>
        </p:nvSpPr>
        <p:spPr/>
        <p:txBody>
          <a:bodyPr/>
          <a:lstStyle/>
          <a:p>
            <a:br>
              <a:rPr lang="en-GB" b="0" dirty="0"/>
            </a:br>
            <a:r>
              <a:rPr lang="en-GB" dirty="0"/>
              <a:t>Length of stay in hospital </a:t>
            </a:r>
          </a:p>
        </p:txBody>
      </p:sp>
      <p:pic>
        <p:nvPicPr>
          <p:cNvPr id="6" name="Picture 5">
            <a:extLst>
              <a:ext uri="{FF2B5EF4-FFF2-40B4-BE49-F238E27FC236}">
                <a16:creationId xmlns:a16="http://schemas.microsoft.com/office/drawing/2014/main" id="{C0EF16C1-E580-4DFC-8749-7DACDD28F560}"/>
              </a:ext>
            </a:extLst>
          </p:cNvPr>
          <p:cNvPicPr>
            <a:picLocks noChangeAspect="1"/>
          </p:cNvPicPr>
          <p:nvPr/>
        </p:nvPicPr>
        <p:blipFill>
          <a:blip r:embed="rId2"/>
          <a:stretch>
            <a:fillRect/>
          </a:stretch>
        </p:blipFill>
        <p:spPr>
          <a:xfrm>
            <a:off x="1788626" y="3070226"/>
            <a:ext cx="8324850" cy="2324100"/>
          </a:xfrm>
          <a:prstGeom prst="rect">
            <a:avLst/>
          </a:prstGeom>
        </p:spPr>
      </p:pic>
      <p:sp>
        <p:nvSpPr>
          <p:cNvPr id="5" name="Text Placeholder 5">
            <a:extLst>
              <a:ext uri="{FF2B5EF4-FFF2-40B4-BE49-F238E27FC236}">
                <a16:creationId xmlns:a16="http://schemas.microsoft.com/office/drawing/2014/main" id="{36629F29-61CB-41C9-9C68-320D4C2951C0}"/>
              </a:ext>
            </a:extLst>
          </p:cNvPr>
          <p:cNvSpPr>
            <a:spLocks noGrp="1"/>
          </p:cNvSpPr>
          <p:nvPr>
            <p:ph type="body" sz="quarter" idx="13"/>
          </p:nvPr>
        </p:nvSpPr>
        <p:spPr>
          <a:xfrm>
            <a:off x="527049" y="6213475"/>
            <a:ext cx="10041989" cy="401638"/>
          </a:xfrm>
        </p:spPr>
        <p:txBody>
          <a:bodyPr/>
          <a:lstStyle/>
          <a:p>
            <a:r>
              <a:rPr lang="en-GB" dirty="0"/>
              <a:t>Judy J et al. In-hospital mortality in patients with idiopathic pulmonary fibrosis. Poster developed for the American Thoracic Society International Conference, 2020.</a:t>
            </a:r>
          </a:p>
        </p:txBody>
      </p:sp>
    </p:spTree>
    <p:extLst>
      <p:ext uri="{BB962C8B-B14F-4D97-AF65-F5344CB8AC3E}">
        <p14:creationId xmlns:p14="http://schemas.microsoft.com/office/powerpoint/2010/main" val="35746709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CF58183-1C78-4AB9-97D0-33E8E35D80A4}"/>
              </a:ext>
            </a:extLst>
          </p:cNvPr>
          <p:cNvSpPr>
            <a:spLocks noGrp="1"/>
          </p:cNvSpPr>
          <p:nvPr>
            <p:ph type="title"/>
          </p:nvPr>
        </p:nvSpPr>
        <p:spPr/>
        <p:txBody>
          <a:bodyPr/>
          <a:lstStyle/>
          <a:p>
            <a:br>
              <a:rPr lang="en-GB" dirty="0"/>
            </a:br>
            <a:r>
              <a:rPr lang="en-GB" dirty="0"/>
              <a:t>Factors estimated to increase length of stay in hospital</a:t>
            </a:r>
          </a:p>
        </p:txBody>
      </p:sp>
      <p:sp>
        <p:nvSpPr>
          <p:cNvPr id="4" name="Text Placeholder 3">
            <a:extLst>
              <a:ext uri="{FF2B5EF4-FFF2-40B4-BE49-F238E27FC236}">
                <a16:creationId xmlns:a16="http://schemas.microsoft.com/office/drawing/2014/main" id="{565A659C-DC2F-4305-BE92-64AA167257BD}"/>
              </a:ext>
            </a:extLst>
          </p:cNvPr>
          <p:cNvSpPr>
            <a:spLocks noGrp="1"/>
          </p:cNvSpPr>
          <p:nvPr>
            <p:ph type="body" sz="quarter" idx="13"/>
          </p:nvPr>
        </p:nvSpPr>
        <p:spPr>
          <a:xfrm>
            <a:off x="527051" y="6212899"/>
            <a:ext cx="10956388" cy="402400"/>
          </a:xfrm>
        </p:spPr>
        <p:txBody>
          <a:bodyPr/>
          <a:lstStyle/>
          <a:p>
            <a:r>
              <a:rPr lang="en-GB" dirty="0" err="1"/>
              <a:t>Analyzed</a:t>
            </a:r>
            <a:r>
              <a:rPr lang="en-GB" dirty="0"/>
              <a:t> using a generalized linear model with a negative binomial distribution.</a:t>
            </a:r>
          </a:p>
          <a:p>
            <a:r>
              <a:rPr lang="en-GB" dirty="0"/>
              <a:t>Judy J et al. In-hospital mortality in patients with idiopathic pulmonary fibrosis. Poster developed for the American Thoracic Society International Conference, 2020.</a:t>
            </a:r>
          </a:p>
        </p:txBody>
      </p:sp>
      <p:pic>
        <p:nvPicPr>
          <p:cNvPr id="6" name="Picture 5">
            <a:extLst>
              <a:ext uri="{FF2B5EF4-FFF2-40B4-BE49-F238E27FC236}">
                <a16:creationId xmlns:a16="http://schemas.microsoft.com/office/drawing/2014/main" id="{20AF66F1-20CD-493B-843B-6102C2020EE4}"/>
              </a:ext>
            </a:extLst>
          </p:cNvPr>
          <p:cNvPicPr>
            <a:picLocks noChangeAspect="1"/>
          </p:cNvPicPr>
          <p:nvPr/>
        </p:nvPicPr>
        <p:blipFill>
          <a:blip r:embed="rId2"/>
          <a:stretch>
            <a:fillRect/>
          </a:stretch>
        </p:blipFill>
        <p:spPr>
          <a:xfrm>
            <a:off x="133074" y="2094648"/>
            <a:ext cx="5832508" cy="2786643"/>
          </a:xfrm>
          <a:prstGeom prst="rect">
            <a:avLst/>
          </a:prstGeom>
        </p:spPr>
      </p:pic>
      <p:pic>
        <p:nvPicPr>
          <p:cNvPr id="7" name="Picture 6">
            <a:extLst>
              <a:ext uri="{FF2B5EF4-FFF2-40B4-BE49-F238E27FC236}">
                <a16:creationId xmlns:a16="http://schemas.microsoft.com/office/drawing/2014/main" id="{2BA77BB2-3E44-478D-990B-8183B5A26949}"/>
              </a:ext>
            </a:extLst>
          </p:cNvPr>
          <p:cNvPicPr>
            <a:picLocks noChangeAspect="1"/>
          </p:cNvPicPr>
          <p:nvPr/>
        </p:nvPicPr>
        <p:blipFill>
          <a:blip r:embed="rId3"/>
          <a:stretch>
            <a:fillRect/>
          </a:stretch>
        </p:blipFill>
        <p:spPr>
          <a:xfrm>
            <a:off x="6052013" y="2147618"/>
            <a:ext cx="5832508" cy="2737803"/>
          </a:xfrm>
          <a:prstGeom prst="rect">
            <a:avLst/>
          </a:prstGeom>
        </p:spPr>
      </p:pic>
    </p:spTree>
    <p:extLst>
      <p:ext uri="{BB962C8B-B14F-4D97-AF65-F5344CB8AC3E}">
        <p14:creationId xmlns:p14="http://schemas.microsoft.com/office/powerpoint/2010/main" val="23971769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CF58183-1C78-4AB9-97D0-33E8E35D80A4}"/>
              </a:ext>
            </a:extLst>
          </p:cNvPr>
          <p:cNvSpPr>
            <a:spLocks noGrp="1"/>
          </p:cNvSpPr>
          <p:nvPr>
            <p:ph type="title"/>
          </p:nvPr>
        </p:nvSpPr>
        <p:spPr/>
        <p:txBody>
          <a:bodyPr/>
          <a:lstStyle/>
          <a:p>
            <a:br>
              <a:rPr lang="en-GB" dirty="0"/>
            </a:br>
            <a:r>
              <a:rPr lang="en-GB" dirty="0"/>
              <a:t>Readmissions</a:t>
            </a:r>
          </a:p>
        </p:txBody>
      </p:sp>
      <p:pic>
        <p:nvPicPr>
          <p:cNvPr id="2" name="Picture 1">
            <a:extLst>
              <a:ext uri="{FF2B5EF4-FFF2-40B4-BE49-F238E27FC236}">
                <a16:creationId xmlns:a16="http://schemas.microsoft.com/office/drawing/2014/main" id="{7BC8BFFB-6365-411D-A337-19147A46C97F}"/>
              </a:ext>
            </a:extLst>
          </p:cNvPr>
          <p:cNvPicPr>
            <a:picLocks noChangeAspect="1"/>
          </p:cNvPicPr>
          <p:nvPr/>
        </p:nvPicPr>
        <p:blipFill>
          <a:blip r:embed="rId2"/>
          <a:stretch>
            <a:fillRect/>
          </a:stretch>
        </p:blipFill>
        <p:spPr>
          <a:xfrm>
            <a:off x="1658710" y="2179410"/>
            <a:ext cx="8874579" cy="2551026"/>
          </a:xfrm>
          <a:prstGeom prst="rect">
            <a:avLst/>
          </a:prstGeom>
        </p:spPr>
      </p:pic>
      <p:sp>
        <p:nvSpPr>
          <p:cNvPr id="5" name="Text Placeholder 3">
            <a:extLst>
              <a:ext uri="{FF2B5EF4-FFF2-40B4-BE49-F238E27FC236}">
                <a16:creationId xmlns:a16="http://schemas.microsoft.com/office/drawing/2014/main" id="{79462E6E-70C2-4479-B77E-0805618A8805}"/>
              </a:ext>
            </a:extLst>
          </p:cNvPr>
          <p:cNvSpPr>
            <a:spLocks noGrp="1"/>
          </p:cNvSpPr>
          <p:nvPr>
            <p:ph type="body" sz="quarter" idx="13"/>
          </p:nvPr>
        </p:nvSpPr>
        <p:spPr>
          <a:xfrm>
            <a:off x="527051" y="6212899"/>
            <a:ext cx="10956388" cy="402400"/>
          </a:xfrm>
        </p:spPr>
        <p:txBody>
          <a:bodyPr/>
          <a:lstStyle/>
          <a:p>
            <a:r>
              <a:rPr lang="en-GB" dirty="0"/>
              <a:t>Judy J et al. In-hospital mortality in patients with idiopathic pulmonary fibrosis. Poster developed for the American Thoracic Society International Conference, 2020.</a:t>
            </a:r>
          </a:p>
        </p:txBody>
      </p:sp>
    </p:spTree>
    <p:extLst>
      <p:ext uri="{BB962C8B-B14F-4D97-AF65-F5344CB8AC3E}">
        <p14:creationId xmlns:p14="http://schemas.microsoft.com/office/powerpoint/2010/main" val="28076461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41C0447-8C2A-49CE-86AE-1D3F2DB1B648}"/>
              </a:ext>
            </a:extLst>
          </p:cNvPr>
          <p:cNvSpPr>
            <a:spLocks noGrp="1"/>
          </p:cNvSpPr>
          <p:nvPr>
            <p:ph type="title"/>
          </p:nvPr>
        </p:nvSpPr>
        <p:spPr/>
        <p:txBody>
          <a:bodyPr/>
          <a:lstStyle/>
          <a:p>
            <a:br>
              <a:rPr lang="en-GB" dirty="0"/>
            </a:br>
            <a:r>
              <a:rPr lang="en-GB" dirty="0"/>
              <a:t>Factors associated with higher/lower risk of 90-day readmission</a:t>
            </a:r>
          </a:p>
        </p:txBody>
      </p:sp>
      <p:sp>
        <p:nvSpPr>
          <p:cNvPr id="4" name="Text Placeholder 3">
            <a:extLst>
              <a:ext uri="{FF2B5EF4-FFF2-40B4-BE49-F238E27FC236}">
                <a16:creationId xmlns:a16="http://schemas.microsoft.com/office/drawing/2014/main" id="{34640074-793C-4833-B0F8-8914AF850328}"/>
              </a:ext>
            </a:extLst>
          </p:cNvPr>
          <p:cNvSpPr>
            <a:spLocks noGrp="1"/>
          </p:cNvSpPr>
          <p:nvPr>
            <p:ph type="body" sz="quarter" idx="13"/>
          </p:nvPr>
        </p:nvSpPr>
        <p:spPr>
          <a:xfrm>
            <a:off x="527051" y="6212899"/>
            <a:ext cx="9626352" cy="402400"/>
          </a:xfrm>
        </p:spPr>
        <p:txBody>
          <a:bodyPr/>
          <a:lstStyle/>
          <a:p>
            <a:r>
              <a:rPr lang="en-GB" dirty="0"/>
              <a:t>*Compared with south US region. †Compared with pulmonologist.</a:t>
            </a:r>
          </a:p>
          <a:p>
            <a:r>
              <a:rPr lang="en-GB" dirty="0" err="1"/>
              <a:t>Analyzed</a:t>
            </a:r>
            <a:r>
              <a:rPr lang="en-GB" dirty="0"/>
              <a:t> using multivariable logistic regression. </a:t>
            </a:r>
          </a:p>
          <a:p>
            <a:r>
              <a:rPr lang="en-GB" dirty="0"/>
              <a:t>Judy J et al. In-hospital mortality in patients with idiopathic pulmonary fibrosis. Poster developed for the American Thoracic Society International Conference, 2020.</a:t>
            </a:r>
          </a:p>
        </p:txBody>
      </p:sp>
      <p:pic>
        <p:nvPicPr>
          <p:cNvPr id="6" name="Picture 5">
            <a:extLst>
              <a:ext uri="{FF2B5EF4-FFF2-40B4-BE49-F238E27FC236}">
                <a16:creationId xmlns:a16="http://schemas.microsoft.com/office/drawing/2014/main" id="{11B1088F-66FA-4E2F-A2E5-C85C3DF13F36}"/>
              </a:ext>
            </a:extLst>
          </p:cNvPr>
          <p:cNvPicPr>
            <a:picLocks noChangeAspect="1"/>
          </p:cNvPicPr>
          <p:nvPr/>
        </p:nvPicPr>
        <p:blipFill>
          <a:blip r:embed="rId2"/>
          <a:stretch>
            <a:fillRect/>
          </a:stretch>
        </p:blipFill>
        <p:spPr>
          <a:xfrm>
            <a:off x="804410" y="1710153"/>
            <a:ext cx="9965192" cy="3919804"/>
          </a:xfrm>
          <a:prstGeom prst="rect">
            <a:avLst/>
          </a:prstGeom>
        </p:spPr>
      </p:pic>
    </p:spTree>
    <p:extLst>
      <p:ext uri="{BB962C8B-B14F-4D97-AF65-F5344CB8AC3E}">
        <p14:creationId xmlns:p14="http://schemas.microsoft.com/office/powerpoint/2010/main" val="10248673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73FDB2F8-7E26-49D8-B979-4CF769A329AF}"/>
              </a:ext>
            </a:extLst>
          </p:cNvPr>
          <p:cNvSpPr>
            <a:spLocks noGrp="1"/>
          </p:cNvSpPr>
          <p:nvPr>
            <p:ph idx="1"/>
          </p:nvPr>
        </p:nvSpPr>
        <p:spPr/>
        <p:txBody>
          <a:bodyPr/>
          <a:lstStyle/>
          <a:p>
            <a:r>
              <a:rPr lang="en-GB" sz="2400" dirty="0"/>
              <a:t>In-hospital mortality rates and length of hospital stay among patients with IPF were similar in the eras prior to and following FDA approval of antifibrotic drugs</a:t>
            </a:r>
          </a:p>
          <a:p>
            <a:pPr lvl="1"/>
            <a:r>
              <a:rPr lang="en-GB" sz="2200" dirty="0"/>
              <a:t>More than 1 in 10 patients died during the index hospitalization</a:t>
            </a:r>
          </a:p>
          <a:p>
            <a:pPr lvl="1"/>
            <a:r>
              <a:rPr lang="en-GB" sz="2200" dirty="0"/>
              <a:t>Median length of hospital stay was 5 days</a:t>
            </a:r>
          </a:p>
          <a:p>
            <a:pPr marL="176225" lvl="1" indent="0">
              <a:buNone/>
            </a:pPr>
            <a:endParaRPr lang="en-GB" sz="2400" dirty="0"/>
          </a:p>
          <a:p>
            <a:r>
              <a:rPr lang="en-GB" sz="2400" dirty="0"/>
              <a:t>Risk of in-hospital mortality was higher in patients who:</a:t>
            </a:r>
          </a:p>
          <a:p>
            <a:pPr lvl="1"/>
            <a:r>
              <a:rPr lang="en-GB" sz="2200" dirty="0"/>
              <a:t>were admitted to the ICU</a:t>
            </a:r>
          </a:p>
          <a:p>
            <a:pPr lvl="1"/>
            <a:r>
              <a:rPr lang="en-GB" sz="2200" dirty="0"/>
              <a:t>were attended by a critical care physician</a:t>
            </a:r>
          </a:p>
          <a:p>
            <a:pPr lvl="1"/>
            <a:r>
              <a:rPr lang="en-GB" sz="2200" dirty="0"/>
              <a:t>received mechanical ventilation</a:t>
            </a:r>
          </a:p>
          <a:p>
            <a:pPr lvl="1"/>
            <a:r>
              <a:rPr lang="en-GB" sz="2200" dirty="0"/>
              <a:t>were treated with IV steroids, IV antibiotics, or opioids</a:t>
            </a:r>
          </a:p>
        </p:txBody>
      </p:sp>
      <p:sp>
        <p:nvSpPr>
          <p:cNvPr id="4" name="Title 3">
            <a:extLst>
              <a:ext uri="{FF2B5EF4-FFF2-40B4-BE49-F238E27FC236}">
                <a16:creationId xmlns:a16="http://schemas.microsoft.com/office/drawing/2014/main" id="{7FCB4C11-1DF0-4D0A-B31F-C31440752E83}"/>
              </a:ext>
            </a:extLst>
          </p:cNvPr>
          <p:cNvSpPr>
            <a:spLocks noGrp="1"/>
          </p:cNvSpPr>
          <p:nvPr>
            <p:ph type="title"/>
          </p:nvPr>
        </p:nvSpPr>
        <p:spPr/>
        <p:txBody>
          <a:bodyPr/>
          <a:lstStyle/>
          <a:p>
            <a:r>
              <a:rPr lang="en-GB" dirty="0"/>
              <a:t>Conclusions</a:t>
            </a:r>
          </a:p>
        </p:txBody>
      </p:sp>
      <p:sp>
        <p:nvSpPr>
          <p:cNvPr id="8" name="Text Placeholder 3">
            <a:extLst>
              <a:ext uri="{FF2B5EF4-FFF2-40B4-BE49-F238E27FC236}">
                <a16:creationId xmlns:a16="http://schemas.microsoft.com/office/drawing/2014/main" id="{7BC281C0-DEC9-437A-9281-BA59F94C8A7E}"/>
              </a:ext>
            </a:extLst>
          </p:cNvPr>
          <p:cNvSpPr>
            <a:spLocks noGrp="1"/>
          </p:cNvSpPr>
          <p:nvPr>
            <p:ph type="body" sz="quarter" idx="13"/>
          </p:nvPr>
        </p:nvSpPr>
        <p:spPr>
          <a:xfrm>
            <a:off x="527051" y="6212899"/>
            <a:ext cx="9626352" cy="402400"/>
          </a:xfrm>
        </p:spPr>
        <p:txBody>
          <a:bodyPr/>
          <a:lstStyle/>
          <a:p>
            <a:r>
              <a:rPr lang="en-GB" dirty="0"/>
              <a:t>Judy J et al. In-hospital mortality in patients with idiopathic pulmonary fibrosis. Poster developed for the American Thoracic Society International Conference, 2020.</a:t>
            </a:r>
          </a:p>
        </p:txBody>
      </p:sp>
    </p:spTree>
    <p:extLst>
      <p:ext uri="{BB962C8B-B14F-4D97-AF65-F5344CB8AC3E}">
        <p14:creationId xmlns:p14="http://schemas.microsoft.com/office/powerpoint/2010/main" val="17446894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C8AABEB-4E28-477E-A831-459A9D82580A}"/>
              </a:ext>
            </a:extLst>
          </p:cNvPr>
          <p:cNvSpPr>
            <a:spLocks noGrp="1"/>
          </p:cNvSpPr>
          <p:nvPr>
            <p:ph idx="1"/>
          </p:nvPr>
        </p:nvSpPr>
        <p:spPr/>
        <p:txBody>
          <a:bodyPr/>
          <a:lstStyle/>
          <a:p>
            <a:r>
              <a:rPr lang="en-GB" sz="2200" dirty="0"/>
              <a:t>This study was funded by Boehringer Ingelheim Pharmaceuticals, Inc (BIPI) as a collaboration with the Duke Clinical Research Institute and Premier, Inc. </a:t>
            </a:r>
          </a:p>
          <a:p>
            <a:endParaRPr lang="en-GB" sz="2200" dirty="0"/>
          </a:p>
          <a:p>
            <a:r>
              <a:rPr lang="en-US" sz="2200" dirty="0"/>
              <a:t>Editorial and formatting assistance was provided by Julie Fleming and Wendy Morris of FleishmanHillard </a:t>
            </a:r>
            <a:r>
              <a:rPr lang="en-US" sz="2200" dirty="0" err="1"/>
              <a:t>Fishburn</a:t>
            </a:r>
            <a:r>
              <a:rPr lang="en-US" sz="2200" dirty="0"/>
              <a:t>, which was </a:t>
            </a:r>
            <a:r>
              <a:rPr lang="en-US" sz="2200"/>
              <a:t>contracted and funded </a:t>
            </a:r>
            <a:r>
              <a:rPr lang="en-US" sz="2200" dirty="0"/>
              <a:t>by BIPI.</a:t>
            </a:r>
            <a:r>
              <a:rPr lang="en-GB" sz="2200" dirty="0"/>
              <a:t> </a:t>
            </a:r>
            <a:r>
              <a:rPr lang="en-US" sz="2200" dirty="0"/>
              <a:t>The authors meet criteria for authorship as recommended by the International Committee of Medical Journal Editors (ICMJE), received no direct compensation for the development of the poster, were fully responsible for all content and editorial decisions, were involved at all stages of development and have approved the final version. BI was given the opportunity to review the poster for medical and scientific accuracy as well as intellectual property considerations.</a:t>
            </a:r>
            <a:endParaRPr lang="en-GB" sz="2200" dirty="0"/>
          </a:p>
        </p:txBody>
      </p:sp>
      <p:sp>
        <p:nvSpPr>
          <p:cNvPr id="3" name="Title 2">
            <a:extLst>
              <a:ext uri="{FF2B5EF4-FFF2-40B4-BE49-F238E27FC236}">
                <a16:creationId xmlns:a16="http://schemas.microsoft.com/office/drawing/2014/main" id="{E4E7A313-5004-4254-8C9F-36E24A64EB1B}"/>
              </a:ext>
            </a:extLst>
          </p:cNvPr>
          <p:cNvSpPr>
            <a:spLocks noGrp="1"/>
          </p:cNvSpPr>
          <p:nvPr>
            <p:ph type="title"/>
          </p:nvPr>
        </p:nvSpPr>
        <p:spPr/>
        <p:txBody>
          <a:bodyPr/>
          <a:lstStyle/>
          <a:p>
            <a:r>
              <a:rPr lang="en-GB" dirty="0"/>
              <a:t>Acknowledgements</a:t>
            </a:r>
          </a:p>
        </p:txBody>
      </p:sp>
      <p:pic>
        <p:nvPicPr>
          <p:cNvPr id="6" name="Picture 5">
            <a:extLst>
              <a:ext uri="{FF2B5EF4-FFF2-40B4-BE49-F238E27FC236}">
                <a16:creationId xmlns:a16="http://schemas.microsoft.com/office/drawing/2014/main" id="{E5E7DB40-8FF1-4E53-B511-54B9FF9B0496}"/>
              </a:ext>
            </a:extLst>
          </p:cNvPr>
          <p:cNvPicPr>
            <a:picLocks noChangeAspect="1"/>
          </p:cNvPicPr>
          <p:nvPr/>
        </p:nvPicPr>
        <p:blipFill>
          <a:blip r:embed="rId2"/>
          <a:stretch>
            <a:fillRect/>
          </a:stretch>
        </p:blipFill>
        <p:spPr>
          <a:xfrm>
            <a:off x="813294" y="5794915"/>
            <a:ext cx="10380663" cy="851343"/>
          </a:xfrm>
          <a:prstGeom prst="rect">
            <a:avLst/>
          </a:prstGeom>
        </p:spPr>
      </p:pic>
    </p:spTree>
    <p:extLst>
      <p:ext uri="{BB962C8B-B14F-4D97-AF65-F5344CB8AC3E}">
        <p14:creationId xmlns:p14="http://schemas.microsoft.com/office/powerpoint/2010/main" val="1711321492"/>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73FDB2F8-7E26-49D8-B979-4CF769A329AF}"/>
              </a:ext>
            </a:extLst>
          </p:cNvPr>
          <p:cNvSpPr>
            <a:spLocks noGrp="1"/>
          </p:cNvSpPr>
          <p:nvPr>
            <p:ph idx="1"/>
          </p:nvPr>
        </p:nvSpPr>
        <p:spPr/>
        <p:txBody>
          <a:bodyPr/>
          <a:lstStyle/>
          <a:p>
            <a:r>
              <a:rPr lang="en-GB" sz="2400" dirty="0">
                <a:latin typeface="Calibri" panose="020F0502020204030204" pitchFamily="34" charset="0"/>
                <a:cs typeface="Calibri" panose="020F0502020204030204" pitchFamily="34" charset="0"/>
              </a:rPr>
              <a:t>Hospitalizations are common in patients with IPF and are associated with high mortality</a:t>
            </a:r>
            <a:r>
              <a:rPr lang="en-GB" sz="2400" baseline="30000" dirty="0">
                <a:latin typeface="Calibri" panose="020F0502020204030204" pitchFamily="34" charset="0"/>
                <a:cs typeface="Calibri" panose="020F0502020204030204" pitchFamily="34" charset="0"/>
              </a:rPr>
              <a:t>1–3</a:t>
            </a:r>
          </a:p>
          <a:p>
            <a:r>
              <a:rPr lang="en-GB" sz="2400" dirty="0">
                <a:latin typeface="Calibri" panose="020F0502020204030204" pitchFamily="34" charset="0"/>
                <a:cs typeface="Calibri" panose="020F0502020204030204" pitchFamily="34" charset="0"/>
              </a:rPr>
              <a:t>The Premier Healthcare Database is a broadly representative dataset that includes &gt;20% of US hospital admissions </a:t>
            </a:r>
          </a:p>
          <a:p>
            <a:r>
              <a:rPr lang="en-GB" sz="2400" dirty="0">
                <a:latin typeface="Calibri" panose="020F0502020204030204" pitchFamily="34" charset="0"/>
                <a:cs typeface="Calibri" panose="020F0502020204030204" pitchFamily="34" charset="0"/>
              </a:rPr>
              <a:t>Based on this database, among patients with IPF hospitalized between Oct 2011 and Oct 2014 (n=6665):</a:t>
            </a:r>
          </a:p>
          <a:p>
            <a:pPr lvl="1"/>
            <a:r>
              <a:rPr lang="en-GB" sz="2200" dirty="0">
                <a:latin typeface="Calibri" panose="020F0502020204030204" pitchFamily="34" charset="0"/>
                <a:cs typeface="Calibri" panose="020F0502020204030204" pitchFamily="34" charset="0"/>
              </a:rPr>
              <a:t>In-hospital mortality was ~14%</a:t>
            </a:r>
            <a:r>
              <a:rPr lang="en-GB" sz="2200" baseline="30000" dirty="0">
                <a:latin typeface="Calibri" panose="020F0502020204030204" pitchFamily="34" charset="0"/>
                <a:cs typeface="Calibri" panose="020F0502020204030204" pitchFamily="34" charset="0"/>
              </a:rPr>
              <a:t>3</a:t>
            </a:r>
            <a:endParaRPr lang="en-GB" sz="2200" dirty="0">
              <a:latin typeface="Calibri" panose="020F0502020204030204" pitchFamily="34" charset="0"/>
              <a:cs typeface="Calibri" panose="020F0502020204030204" pitchFamily="34" charset="0"/>
            </a:endParaRPr>
          </a:p>
          <a:p>
            <a:pPr lvl="1"/>
            <a:r>
              <a:rPr lang="en-GB" sz="2200" dirty="0">
                <a:latin typeface="Calibri" panose="020F0502020204030204" pitchFamily="34" charset="0"/>
                <a:cs typeface="Calibri" panose="020F0502020204030204" pitchFamily="34" charset="0"/>
              </a:rPr>
              <a:t>Average length of hospital stay was ~5 days</a:t>
            </a:r>
            <a:r>
              <a:rPr lang="en-GB" sz="2200" baseline="30000" dirty="0">
                <a:latin typeface="Calibri" panose="020F0502020204030204" pitchFamily="34" charset="0"/>
                <a:cs typeface="Calibri" panose="020F0502020204030204" pitchFamily="34" charset="0"/>
              </a:rPr>
              <a:t>3</a:t>
            </a:r>
          </a:p>
          <a:p>
            <a:r>
              <a:rPr lang="en-GB" sz="2400" dirty="0">
                <a:latin typeface="Calibri" panose="020F0502020204030204" pitchFamily="34" charset="0"/>
                <a:cs typeface="Calibri" panose="020F0502020204030204" pitchFamily="34" charset="0"/>
              </a:rPr>
              <a:t>Two antifibrotic drugs, nintedanib and pirfenidone, were approved for the treatment of IPF in the US in October 2014</a:t>
            </a:r>
          </a:p>
        </p:txBody>
      </p:sp>
      <p:sp>
        <p:nvSpPr>
          <p:cNvPr id="4" name="Title 3">
            <a:extLst>
              <a:ext uri="{FF2B5EF4-FFF2-40B4-BE49-F238E27FC236}">
                <a16:creationId xmlns:a16="http://schemas.microsoft.com/office/drawing/2014/main" id="{7FCB4C11-1DF0-4D0A-B31F-C31440752E83}"/>
              </a:ext>
            </a:extLst>
          </p:cNvPr>
          <p:cNvSpPr>
            <a:spLocks noGrp="1"/>
          </p:cNvSpPr>
          <p:nvPr>
            <p:ph type="title"/>
          </p:nvPr>
        </p:nvSpPr>
        <p:spPr/>
        <p:txBody>
          <a:bodyPr/>
          <a:lstStyle/>
          <a:p>
            <a:r>
              <a:rPr lang="en-GB" dirty="0">
                <a:latin typeface="Calibri" panose="020F0502020204030204" pitchFamily="34" charset="0"/>
                <a:cs typeface="Calibri" panose="020F0502020204030204" pitchFamily="34" charset="0"/>
              </a:rPr>
              <a:t>Introduction</a:t>
            </a:r>
          </a:p>
        </p:txBody>
      </p:sp>
      <p:sp>
        <p:nvSpPr>
          <p:cNvPr id="6" name="Text Placeholder 5">
            <a:extLst>
              <a:ext uri="{FF2B5EF4-FFF2-40B4-BE49-F238E27FC236}">
                <a16:creationId xmlns:a16="http://schemas.microsoft.com/office/drawing/2014/main" id="{2944B4FB-9122-4A7D-B39D-ABE061AD2000}"/>
              </a:ext>
            </a:extLst>
          </p:cNvPr>
          <p:cNvSpPr>
            <a:spLocks noGrp="1"/>
          </p:cNvSpPr>
          <p:nvPr>
            <p:ph type="body" sz="quarter" idx="13"/>
          </p:nvPr>
        </p:nvSpPr>
        <p:spPr>
          <a:xfrm>
            <a:off x="527050" y="6212899"/>
            <a:ext cx="8771329" cy="402400"/>
          </a:xfrm>
        </p:spPr>
        <p:txBody>
          <a:bodyPr/>
          <a:lstStyle/>
          <a:p>
            <a:r>
              <a:rPr lang="en-GB" dirty="0">
                <a:latin typeface="Calibri" panose="020F0502020204030204" pitchFamily="34" charset="0"/>
                <a:cs typeface="Calibri" panose="020F0502020204030204" pitchFamily="34" charset="0"/>
              </a:rPr>
              <a:t> </a:t>
            </a:r>
          </a:p>
          <a:p>
            <a:r>
              <a:rPr lang="en-GB" dirty="0">
                <a:latin typeface="Calibri" panose="020F0502020204030204" pitchFamily="34" charset="0"/>
                <a:cs typeface="Calibri" panose="020F0502020204030204" pitchFamily="34" charset="0"/>
              </a:rPr>
              <a:t>1. Brown AW et al. Chest 2015;147:173–79. 2. Mooney JJ et al. J Med Econ 2017;20:518–24. 3. </a:t>
            </a:r>
            <a:r>
              <a:rPr lang="en-GB" dirty="0" err="1">
                <a:latin typeface="Calibri" panose="020F0502020204030204" pitchFamily="34" charset="0"/>
                <a:cs typeface="Calibri" panose="020F0502020204030204" pitchFamily="34" charset="0"/>
              </a:rPr>
              <a:t>Durheim</a:t>
            </a:r>
            <a:r>
              <a:rPr lang="en-GB" dirty="0">
                <a:latin typeface="Calibri" panose="020F0502020204030204" pitchFamily="34" charset="0"/>
                <a:cs typeface="Calibri" panose="020F0502020204030204" pitchFamily="34" charset="0"/>
              </a:rPr>
              <a:t> MT et al. Lung 2019;197:699–707.</a:t>
            </a:r>
          </a:p>
          <a:p>
            <a:r>
              <a:rPr lang="en-GB" dirty="0"/>
              <a:t>Judy J et al. In-hospital mortality in patients with idiopathic pulmonary fibrosis. Poster developed for the American Thoracic Society International Conference, 2020.</a:t>
            </a:r>
            <a:endParaRPr lang="en-GB"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861587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73FDB2F8-7E26-49D8-B979-4CF769A329AF}"/>
              </a:ext>
            </a:extLst>
          </p:cNvPr>
          <p:cNvSpPr>
            <a:spLocks noGrp="1"/>
          </p:cNvSpPr>
          <p:nvPr>
            <p:ph idx="1"/>
          </p:nvPr>
        </p:nvSpPr>
        <p:spPr/>
        <p:txBody>
          <a:bodyPr/>
          <a:lstStyle/>
          <a:p>
            <a:r>
              <a:rPr lang="en-GB" sz="2400" dirty="0"/>
              <a:t>We used the Premier Healthcare Database to: </a:t>
            </a:r>
          </a:p>
          <a:p>
            <a:pPr lvl="1"/>
            <a:r>
              <a:rPr lang="en-GB" sz="2400" dirty="0"/>
              <a:t>Estimate the rate of in-hospital mortality, the length of hospital stay and the rate of hospital readmission among US patients with IPF in the era following FDA approval of antifibrotic drugs</a:t>
            </a:r>
          </a:p>
          <a:p>
            <a:pPr lvl="1"/>
            <a:r>
              <a:rPr lang="en-GB" sz="2400" dirty="0"/>
              <a:t>Determine patient-, hospital- and treatment-related factors associated with in-hospital mortality, hospital stay and readmission</a:t>
            </a:r>
          </a:p>
          <a:p>
            <a:endParaRPr lang="en-GB" sz="2400" dirty="0"/>
          </a:p>
          <a:p>
            <a:endParaRPr lang="en-GB" sz="2400" dirty="0"/>
          </a:p>
          <a:p>
            <a:endParaRPr lang="en-GB" sz="2400" dirty="0"/>
          </a:p>
          <a:p>
            <a:pPr marL="176225" lvl="1" indent="0" algn="ctr">
              <a:buNone/>
            </a:pPr>
            <a:r>
              <a:rPr lang="en-GB" sz="2200" dirty="0">
                <a:solidFill>
                  <a:schemeClr val="bg1"/>
                </a:solidFill>
              </a:rPr>
              <a:t>Estimate the rate of in-hospital mortality, the length of hospital stay and the rate of hospital readmission among US patients with IPF in the era following FDA approval of antifibrotic drugs</a:t>
            </a:r>
          </a:p>
          <a:p>
            <a:pPr marL="176225" lvl="1" indent="0" algn="ctr">
              <a:buNone/>
            </a:pPr>
            <a:r>
              <a:rPr lang="en-GB" sz="2200" dirty="0">
                <a:solidFill>
                  <a:schemeClr val="bg1"/>
                </a:solidFill>
              </a:rPr>
              <a:t>Determine patient-, hospital- and treatment-related factors associated with in-hospital mortality, hospital stay and readmission</a:t>
            </a:r>
          </a:p>
        </p:txBody>
      </p:sp>
      <p:sp>
        <p:nvSpPr>
          <p:cNvPr id="4" name="Title 3">
            <a:extLst>
              <a:ext uri="{FF2B5EF4-FFF2-40B4-BE49-F238E27FC236}">
                <a16:creationId xmlns:a16="http://schemas.microsoft.com/office/drawing/2014/main" id="{7FCB4C11-1DF0-4D0A-B31F-C31440752E83}"/>
              </a:ext>
            </a:extLst>
          </p:cNvPr>
          <p:cNvSpPr>
            <a:spLocks noGrp="1"/>
          </p:cNvSpPr>
          <p:nvPr>
            <p:ph type="title"/>
          </p:nvPr>
        </p:nvSpPr>
        <p:spPr/>
        <p:txBody>
          <a:bodyPr/>
          <a:lstStyle/>
          <a:p>
            <a:r>
              <a:rPr lang="en-GB" dirty="0"/>
              <a:t>Aims</a:t>
            </a:r>
          </a:p>
        </p:txBody>
      </p:sp>
      <p:sp>
        <p:nvSpPr>
          <p:cNvPr id="6" name="Text Placeholder 5">
            <a:extLst>
              <a:ext uri="{FF2B5EF4-FFF2-40B4-BE49-F238E27FC236}">
                <a16:creationId xmlns:a16="http://schemas.microsoft.com/office/drawing/2014/main" id="{CF46F898-67D5-4142-81B8-83B8B108F912}"/>
              </a:ext>
            </a:extLst>
          </p:cNvPr>
          <p:cNvSpPr>
            <a:spLocks noGrp="1"/>
          </p:cNvSpPr>
          <p:nvPr>
            <p:ph type="body" sz="quarter" idx="13"/>
          </p:nvPr>
        </p:nvSpPr>
        <p:spPr>
          <a:xfrm>
            <a:off x="527050" y="6212899"/>
            <a:ext cx="8771329" cy="402400"/>
          </a:xfrm>
        </p:spPr>
        <p:txBody>
          <a:bodyPr/>
          <a:lstStyle/>
          <a:p>
            <a:r>
              <a:rPr lang="en-GB" dirty="0"/>
              <a:t>Judy J et al. In-hospital mortality in patients with idiopathic pulmonary fibrosis. Poster developed for the American Thoracic Society International Conference, 2020.</a:t>
            </a:r>
            <a:endParaRPr lang="en-GB"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552049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73FDB2F8-7E26-49D8-B979-4CF769A329AF}"/>
              </a:ext>
            </a:extLst>
          </p:cNvPr>
          <p:cNvSpPr>
            <a:spLocks noGrp="1"/>
          </p:cNvSpPr>
          <p:nvPr>
            <p:ph idx="1"/>
          </p:nvPr>
        </p:nvSpPr>
        <p:spPr/>
        <p:txBody>
          <a:bodyPr/>
          <a:lstStyle/>
          <a:p>
            <a:r>
              <a:rPr lang="en-GB" sz="2400" dirty="0"/>
              <a:t>A retrospective cohort study of patients with IPF hospitalized at 740 hospitals in the US</a:t>
            </a:r>
          </a:p>
        </p:txBody>
      </p:sp>
      <p:sp>
        <p:nvSpPr>
          <p:cNvPr id="4" name="Title 3">
            <a:extLst>
              <a:ext uri="{FF2B5EF4-FFF2-40B4-BE49-F238E27FC236}">
                <a16:creationId xmlns:a16="http://schemas.microsoft.com/office/drawing/2014/main" id="{7FCB4C11-1DF0-4D0A-B31F-C31440752E83}"/>
              </a:ext>
            </a:extLst>
          </p:cNvPr>
          <p:cNvSpPr>
            <a:spLocks noGrp="1"/>
          </p:cNvSpPr>
          <p:nvPr>
            <p:ph type="title"/>
          </p:nvPr>
        </p:nvSpPr>
        <p:spPr/>
        <p:txBody>
          <a:bodyPr/>
          <a:lstStyle/>
          <a:p>
            <a:r>
              <a:rPr lang="en-GB" dirty="0"/>
              <a:t>Methods (1/2)</a:t>
            </a:r>
          </a:p>
        </p:txBody>
      </p:sp>
      <p:sp>
        <p:nvSpPr>
          <p:cNvPr id="6" name="Text Placeholder 5">
            <a:extLst>
              <a:ext uri="{FF2B5EF4-FFF2-40B4-BE49-F238E27FC236}">
                <a16:creationId xmlns:a16="http://schemas.microsoft.com/office/drawing/2014/main" id="{2944B4FB-9122-4A7D-B39D-ABE061AD2000}"/>
              </a:ext>
            </a:extLst>
          </p:cNvPr>
          <p:cNvSpPr>
            <a:spLocks noGrp="1"/>
          </p:cNvSpPr>
          <p:nvPr>
            <p:ph type="body" sz="quarter" idx="13"/>
          </p:nvPr>
        </p:nvSpPr>
        <p:spPr>
          <a:xfrm>
            <a:off x="527050" y="6212899"/>
            <a:ext cx="8830705" cy="402400"/>
          </a:xfrm>
        </p:spPr>
        <p:txBody>
          <a:bodyPr/>
          <a:lstStyle/>
          <a:p>
            <a:r>
              <a:rPr lang="en-GB" dirty="0"/>
              <a:t>ICD, International Classification of Diseases.</a:t>
            </a:r>
          </a:p>
          <a:p>
            <a:r>
              <a:rPr lang="en-GB" dirty="0"/>
              <a:t>Judy J et al. In-hospital mortality in patients with idiopathic pulmonary fibrosis. Poster developed for the American Thoracic Society International Conference, 2020.</a:t>
            </a:r>
          </a:p>
        </p:txBody>
      </p:sp>
      <p:pic>
        <p:nvPicPr>
          <p:cNvPr id="2" name="Picture 1">
            <a:extLst>
              <a:ext uri="{FF2B5EF4-FFF2-40B4-BE49-F238E27FC236}">
                <a16:creationId xmlns:a16="http://schemas.microsoft.com/office/drawing/2014/main" id="{EA8C841C-F775-4580-B10C-C1D4670B4AD1}"/>
              </a:ext>
            </a:extLst>
          </p:cNvPr>
          <p:cNvPicPr>
            <a:picLocks noChangeAspect="1"/>
          </p:cNvPicPr>
          <p:nvPr/>
        </p:nvPicPr>
        <p:blipFill rotWithShape="1">
          <a:blip r:embed="rId3"/>
          <a:srcRect b="20453"/>
          <a:stretch/>
        </p:blipFill>
        <p:spPr>
          <a:xfrm>
            <a:off x="308038" y="1969566"/>
            <a:ext cx="11591037" cy="4062626"/>
          </a:xfrm>
          <a:prstGeom prst="rect">
            <a:avLst/>
          </a:prstGeom>
        </p:spPr>
      </p:pic>
      <p:sp>
        <p:nvSpPr>
          <p:cNvPr id="3" name="TextBox 2">
            <a:extLst>
              <a:ext uri="{FF2B5EF4-FFF2-40B4-BE49-F238E27FC236}">
                <a16:creationId xmlns:a16="http://schemas.microsoft.com/office/drawing/2014/main" id="{FC215FB0-64F9-4B2A-9C3F-10D8CDD0B611}"/>
              </a:ext>
            </a:extLst>
          </p:cNvPr>
          <p:cNvSpPr txBox="1"/>
          <p:nvPr/>
        </p:nvSpPr>
        <p:spPr>
          <a:xfrm>
            <a:off x="2235007" y="2192247"/>
            <a:ext cx="9429940" cy="2246769"/>
          </a:xfrm>
          <a:prstGeom prst="rect">
            <a:avLst/>
          </a:prstGeom>
          <a:noFill/>
        </p:spPr>
        <p:txBody>
          <a:bodyPr wrap="square" rtlCol="0">
            <a:spAutoFit/>
          </a:bodyPr>
          <a:lstStyle/>
          <a:p>
            <a:pPr marL="174625" indent="-174625">
              <a:buClr>
                <a:srgbClr val="5CC9D9"/>
              </a:buClr>
              <a:buFont typeface="Arial" panose="020B0604020202020204" pitchFamily="34" charset="0"/>
              <a:buChar char="•"/>
            </a:pPr>
            <a:r>
              <a:rPr lang="en-GB" sz="2000" dirty="0">
                <a:latin typeface="Calibri" panose="020F0502020204030204" pitchFamily="34" charset="0"/>
                <a:cs typeface="Calibri" panose="020F0502020204030204" pitchFamily="34" charset="0"/>
              </a:rPr>
              <a:t>Age ≥50 years</a:t>
            </a:r>
          </a:p>
          <a:p>
            <a:pPr marL="174625" indent="-174625">
              <a:buClr>
                <a:srgbClr val="5CC9D9"/>
              </a:buClr>
              <a:buFont typeface="Arial" panose="020B0604020202020204" pitchFamily="34" charset="0"/>
              <a:buChar char="•"/>
            </a:pPr>
            <a:r>
              <a:rPr lang="en-GB" sz="2000" dirty="0">
                <a:latin typeface="Calibri" panose="020F0502020204030204" pitchFamily="34" charset="0"/>
                <a:cs typeface="Calibri" panose="020F0502020204030204" pitchFamily="34" charset="0"/>
              </a:rPr>
              <a:t>Hospitalization discharge date between 1 Jan 2015 and 28 Feb 2018</a:t>
            </a:r>
          </a:p>
          <a:p>
            <a:pPr marL="174625" indent="-174625">
              <a:buClr>
                <a:srgbClr val="5CC9D9"/>
              </a:buClr>
              <a:buFont typeface="Arial" panose="020B0604020202020204" pitchFamily="34" charset="0"/>
              <a:buChar char="•"/>
            </a:pPr>
            <a:r>
              <a:rPr lang="en-GB" sz="2000" dirty="0">
                <a:latin typeface="Calibri" panose="020F0502020204030204" pitchFamily="34" charset="0"/>
                <a:cs typeface="Calibri" panose="020F0502020204030204" pitchFamily="34" charset="0"/>
              </a:rPr>
              <a:t>Diagnosis of IPF based on:</a:t>
            </a:r>
          </a:p>
          <a:p>
            <a:pPr marL="547687" lvl="1" indent="-285750">
              <a:buClr>
                <a:srgbClr val="5CC9D9"/>
              </a:buClr>
              <a:buFontTx/>
              <a:buChar char="−"/>
            </a:pPr>
            <a:r>
              <a:rPr lang="en-GB" sz="2000" dirty="0">
                <a:latin typeface="Calibri" panose="020F0502020204030204" pitchFamily="34" charset="0"/>
                <a:cs typeface="Calibri" panose="020F0502020204030204" pitchFamily="34" charset="0"/>
              </a:rPr>
              <a:t>primary or secondary ICD-9 diagnosis code 516.3 or 516.31 or ICD-10 diagnosis code</a:t>
            </a:r>
          </a:p>
          <a:p>
            <a:pPr marL="547687" lvl="1" indent="-285750">
              <a:buClr>
                <a:srgbClr val="5CC9D9"/>
              </a:buClr>
              <a:buFontTx/>
              <a:buChar char="−"/>
            </a:pPr>
            <a:r>
              <a:rPr lang="en-GB" sz="2000" dirty="0">
                <a:latin typeface="Calibri" panose="020F0502020204030204" pitchFamily="34" charset="0"/>
                <a:cs typeface="Calibri" panose="020F0502020204030204" pitchFamily="34" charset="0"/>
              </a:rPr>
              <a:t>J84.111 or J84.112</a:t>
            </a:r>
          </a:p>
          <a:p>
            <a:pPr marL="547687" lvl="1" indent="-285750">
              <a:buClr>
                <a:srgbClr val="5CC9D9"/>
              </a:buClr>
              <a:buFontTx/>
              <a:buChar char="−"/>
            </a:pPr>
            <a:r>
              <a:rPr lang="en-GB" sz="2000" dirty="0">
                <a:latin typeface="Calibri" panose="020F0502020204030204" pitchFamily="34" charset="0"/>
                <a:cs typeface="Calibri" panose="020F0502020204030204" pitchFamily="34" charset="0"/>
              </a:rPr>
              <a:t>billing code for chest CT and/or lung biopsy ≤3 years prior to index hospitalization</a:t>
            </a:r>
          </a:p>
          <a:p>
            <a:pPr marL="285750" indent="-285750">
              <a:buClr>
                <a:srgbClr val="5CC9D9"/>
              </a:buClr>
              <a:buFont typeface="Arial" panose="020B0604020202020204" pitchFamily="34" charset="0"/>
              <a:buChar char="•"/>
            </a:pPr>
            <a:endParaRPr lang="en-GB" sz="2000" dirty="0">
              <a:latin typeface="Calibri" panose="020F0502020204030204" pitchFamily="34" charset="0"/>
              <a:cs typeface="Calibri" panose="020F0502020204030204" pitchFamily="34" charset="0"/>
            </a:endParaRPr>
          </a:p>
        </p:txBody>
      </p:sp>
      <p:sp>
        <p:nvSpPr>
          <p:cNvPr id="8" name="TextBox 7">
            <a:extLst>
              <a:ext uri="{FF2B5EF4-FFF2-40B4-BE49-F238E27FC236}">
                <a16:creationId xmlns:a16="http://schemas.microsoft.com/office/drawing/2014/main" id="{B3068255-D2E9-4CEA-8EE6-84D9CAB4C207}"/>
              </a:ext>
            </a:extLst>
          </p:cNvPr>
          <p:cNvSpPr txBox="1"/>
          <p:nvPr/>
        </p:nvSpPr>
        <p:spPr>
          <a:xfrm>
            <a:off x="585106" y="2045766"/>
            <a:ext cx="1449517" cy="830997"/>
          </a:xfrm>
          <a:prstGeom prst="rect">
            <a:avLst/>
          </a:prstGeom>
          <a:noFill/>
        </p:spPr>
        <p:txBody>
          <a:bodyPr wrap="square" rtlCol="0">
            <a:spAutoFit/>
          </a:bodyPr>
          <a:lstStyle/>
          <a:p>
            <a:pPr algn="r">
              <a:buClr>
                <a:srgbClr val="5CC9D9"/>
              </a:buClr>
            </a:pPr>
            <a:r>
              <a:rPr lang="en-GB" sz="2400" b="1" dirty="0">
                <a:solidFill>
                  <a:schemeClr val="bg1"/>
                </a:solidFill>
                <a:latin typeface="Calibri" panose="020F0502020204030204" pitchFamily="34" charset="0"/>
                <a:cs typeface="Calibri" panose="020F0502020204030204" pitchFamily="34" charset="0"/>
              </a:rPr>
              <a:t>Inclusion </a:t>
            </a:r>
          </a:p>
          <a:p>
            <a:pPr algn="r">
              <a:buClr>
                <a:srgbClr val="5CC9D9"/>
              </a:buClr>
            </a:pPr>
            <a:r>
              <a:rPr lang="en-GB" sz="2400" b="1" dirty="0">
                <a:solidFill>
                  <a:schemeClr val="bg1"/>
                </a:solidFill>
                <a:latin typeface="Calibri" panose="020F0502020204030204" pitchFamily="34" charset="0"/>
                <a:cs typeface="Calibri" panose="020F0502020204030204" pitchFamily="34" charset="0"/>
              </a:rPr>
              <a:t>criteria</a:t>
            </a:r>
          </a:p>
        </p:txBody>
      </p:sp>
      <p:sp>
        <p:nvSpPr>
          <p:cNvPr id="9" name="TextBox 8">
            <a:extLst>
              <a:ext uri="{FF2B5EF4-FFF2-40B4-BE49-F238E27FC236}">
                <a16:creationId xmlns:a16="http://schemas.microsoft.com/office/drawing/2014/main" id="{DF7EF230-631E-48E4-84FE-38DABDA38769}"/>
              </a:ext>
            </a:extLst>
          </p:cNvPr>
          <p:cNvSpPr txBox="1"/>
          <p:nvPr/>
        </p:nvSpPr>
        <p:spPr>
          <a:xfrm>
            <a:off x="585106" y="4385326"/>
            <a:ext cx="1449517" cy="830997"/>
          </a:xfrm>
          <a:prstGeom prst="rect">
            <a:avLst/>
          </a:prstGeom>
          <a:noFill/>
        </p:spPr>
        <p:txBody>
          <a:bodyPr wrap="square" rtlCol="0">
            <a:spAutoFit/>
          </a:bodyPr>
          <a:lstStyle/>
          <a:p>
            <a:pPr algn="r">
              <a:buClr>
                <a:srgbClr val="5CC9D9"/>
              </a:buClr>
            </a:pPr>
            <a:r>
              <a:rPr lang="en-GB" sz="2400" b="1" dirty="0">
                <a:solidFill>
                  <a:schemeClr val="bg1"/>
                </a:solidFill>
                <a:latin typeface="Calibri" panose="020F0502020204030204" pitchFamily="34" charset="0"/>
                <a:cs typeface="Calibri" panose="020F0502020204030204" pitchFamily="34" charset="0"/>
              </a:rPr>
              <a:t>Exclusion </a:t>
            </a:r>
          </a:p>
          <a:p>
            <a:pPr algn="r">
              <a:buClr>
                <a:srgbClr val="5CC9D9"/>
              </a:buClr>
            </a:pPr>
            <a:r>
              <a:rPr lang="en-GB" sz="2400" b="1" dirty="0">
                <a:solidFill>
                  <a:schemeClr val="bg1"/>
                </a:solidFill>
                <a:latin typeface="Calibri" panose="020F0502020204030204" pitchFamily="34" charset="0"/>
                <a:cs typeface="Calibri" panose="020F0502020204030204" pitchFamily="34" charset="0"/>
              </a:rPr>
              <a:t>criteria</a:t>
            </a:r>
          </a:p>
        </p:txBody>
      </p:sp>
      <p:sp>
        <p:nvSpPr>
          <p:cNvPr id="10" name="TextBox 9">
            <a:extLst>
              <a:ext uri="{FF2B5EF4-FFF2-40B4-BE49-F238E27FC236}">
                <a16:creationId xmlns:a16="http://schemas.microsoft.com/office/drawing/2014/main" id="{1A79FD26-0416-45F7-B9AB-3C16DA8DDC35}"/>
              </a:ext>
            </a:extLst>
          </p:cNvPr>
          <p:cNvSpPr txBox="1"/>
          <p:nvPr/>
        </p:nvSpPr>
        <p:spPr>
          <a:xfrm>
            <a:off x="2235007" y="4448354"/>
            <a:ext cx="9371887" cy="1323439"/>
          </a:xfrm>
          <a:prstGeom prst="rect">
            <a:avLst/>
          </a:prstGeom>
          <a:noFill/>
        </p:spPr>
        <p:txBody>
          <a:bodyPr wrap="square" rtlCol="0">
            <a:spAutoFit/>
          </a:bodyPr>
          <a:lstStyle/>
          <a:p>
            <a:pPr marL="174625" indent="-174625">
              <a:buClr>
                <a:srgbClr val="5CC9D9"/>
              </a:buClr>
              <a:buFont typeface="Arial" panose="020B0604020202020204" pitchFamily="34" charset="0"/>
              <a:buChar char="•"/>
            </a:pPr>
            <a:r>
              <a:rPr lang="en-GB" sz="2000" dirty="0">
                <a:latin typeface="Calibri" panose="020F0502020204030204" pitchFamily="34" charset="0"/>
                <a:cs typeface="Calibri" panose="020F0502020204030204" pitchFamily="34" charset="0"/>
              </a:rPr>
              <a:t>ICD-9 or ICD-10 code for discharge diagnoses for an alternative cause of ILD during index hospitalization</a:t>
            </a:r>
          </a:p>
          <a:p>
            <a:pPr marL="174625" indent="-174625">
              <a:buClr>
                <a:srgbClr val="5CC9D9"/>
              </a:buClr>
              <a:buFont typeface="Arial" panose="020B0604020202020204" pitchFamily="34" charset="0"/>
              <a:buChar char="•"/>
            </a:pPr>
            <a:r>
              <a:rPr lang="en-GB" sz="2000" dirty="0">
                <a:latin typeface="Calibri" panose="020F0502020204030204" pitchFamily="34" charset="0"/>
                <a:cs typeface="Calibri" panose="020F0502020204030204" pitchFamily="34" charset="0"/>
              </a:rPr>
              <a:t>ICD-9 or ICD-10 procedure code for lung transplant surgery that occurred &lt;1 day after hospital admission</a:t>
            </a:r>
          </a:p>
        </p:txBody>
      </p:sp>
    </p:spTree>
    <p:extLst>
      <p:ext uri="{BB962C8B-B14F-4D97-AF65-F5344CB8AC3E}">
        <p14:creationId xmlns:p14="http://schemas.microsoft.com/office/powerpoint/2010/main" val="42418943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73FDB2F8-7E26-49D8-B979-4CF769A329AF}"/>
              </a:ext>
            </a:extLst>
          </p:cNvPr>
          <p:cNvSpPr>
            <a:spLocks noGrp="1"/>
          </p:cNvSpPr>
          <p:nvPr>
            <p:ph idx="1"/>
          </p:nvPr>
        </p:nvSpPr>
        <p:spPr/>
        <p:txBody>
          <a:bodyPr/>
          <a:lstStyle/>
          <a:p>
            <a:r>
              <a:rPr lang="en-GB" sz="2400" dirty="0"/>
              <a:t>The primary outcome was a composite of:</a:t>
            </a:r>
          </a:p>
          <a:p>
            <a:pPr lvl="1"/>
            <a:r>
              <a:rPr lang="en-GB" sz="2200" dirty="0"/>
              <a:t>Death during index visit</a:t>
            </a:r>
          </a:p>
          <a:p>
            <a:pPr lvl="1"/>
            <a:r>
              <a:rPr lang="en-GB" sz="2200" dirty="0"/>
              <a:t>Lung transplant during index visit but &gt;1 day after admission</a:t>
            </a:r>
          </a:p>
          <a:p>
            <a:pPr lvl="1"/>
            <a:r>
              <a:rPr lang="en-GB" sz="2200" dirty="0"/>
              <a:t>Death during a readmission (to the same hospital) within 90 days of index visit</a:t>
            </a:r>
          </a:p>
          <a:p>
            <a:pPr lvl="1"/>
            <a:endParaRPr lang="en-GB" sz="2400" dirty="0"/>
          </a:p>
          <a:p>
            <a:r>
              <a:rPr lang="en-GB" sz="2400" dirty="0"/>
              <a:t>Secondary outcomes:</a:t>
            </a:r>
          </a:p>
          <a:p>
            <a:pPr lvl="1"/>
            <a:r>
              <a:rPr lang="en-GB" sz="2200" dirty="0"/>
              <a:t>Length of stay during index visit</a:t>
            </a:r>
          </a:p>
          <a:p>
            <a:pPr lvl="1"/>
            <a:r>
              <a:rPr lang="en-GB" sz="2200" dirty="0"/>
              <a:t>Readmission (to the same hospital) within 90 days of index visit</a:t>
            </a:r>
          </a:p>
        </p:txBody>
      </p:sp>
      <p:sp>
        <p:nvSpPr>
          <p:cNvPr id="4" name="Title 3">
            <a:extLst>
              <a:ext uri="{FF2B5EF4-FFF2-40B4-BE49-F238E27FC236}">
                <a16:creationId xmlns:a16="http://schemas.microsoft.com/office/drawing/2014/main" id="{7FCB4C11-1DF0-4D0A-B31F-C31440752E83}"/>
              </a:ext>
            </a:extLst>
          </p:cNvPr>
          <p:cNvSpPr>
            <a:spLocks noGrp="1"/>
          </p:cNvSpPr>
          <p:nvPr>
            <p:ph type="title"/>
          </p:nvPr>
        </p:nvSpPr>
        <p:spPr/>
        <p:txBody>
          <a:bodyPr/>
          <a:lstStyle/>
          <a:p>
            <a:r>
              <a:rPr lang="en-GB" dirty="0"/>
              <a:t>Methods (2/2)</a:t>
            </a:r>
          </a:p>
        </p:txBody>
      </p:sp>
      <p:sp>
        <p:nvSpPr>
          <p:cNvPr id="6" name="Text Placeholder 5">
            <a:extLst>
              <a:ext uri="{FF2B5EF4-FFF2-40B4-BE49-F238E27FC236}">
                <a16:creationId xmlns:a16="http://schemas.microsoft.com/office/drawing/2014/main" id="{0D69E29B-0233-4BB1-8746-B18CA41BE1CF}"/>
              </a:ext>
            </a:extLst>
          </p:cNvPr>
          <p:cNvSpPr>
            <a:spLocks noGrp="1"/>
          </p:cNvSpPr>
          <p:nvPr>
            <p:ph type="body" sz="quarter" idx="13"/>
          </p:nvPr>
        </p:nvSpPr>
        <p:spPr>
          <a:xfrm>
            <a:off x="527050" y="6212899"/>
            <a:ext cx="8830705" cy="402400"/>
          </a:xfrm>
        </p:spPr>
        <p:txBody>
          <a:bodyPr/>
          <a:lstStyle/>
          <a:p>
            <a:r>
              <a:rPr lang="en-GB" dirty="0"/>
              <a:t>Judy J et al. In-hospital mortality in patients with idiopathic pulmonary fibrosis. Poster developed for the American Thoracic Society International Conference, 2020.</a:t>
            </a:r>
          </a:p>
        </p:txBody>
      </p:sp>
    </p:spTree>
    <p:extLst>
      <p:ext uri="{BB962C8B-B14F-4D97-AF65-F5344CB8AC3E}">
        <p14:creationId xmlns:p14="http://schemas.microsoft.com/office/powerpoint/2010/main" val="1186161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73FDB2F8-7E26-49D8-B979-4CF769A329AF}"/>
              </a:ext>
            </a:extLst>
          </p:cNvPr>
          <p:cNvSpPr>
            <a:spLocks noGrp="1"/>
          </p:cNvSpPr>
          <p:nvPr>
            <p:ph idx="1"/>
          </p:nvPr>
        </p:nvSpPr>
        <p:spPr/>
        <p:txBody>
          <a:bodyPr/>
          <a:lstStyle/>
          <a:p>
            <a:r>
              <a:rPr lang="en-GB" sz="2400" dirty="0"/>
              <a:t>Cohort comprised 9667 hospitalized patients with IPF</a:t>
            </a:r>
          </a:p>
        </p:txBody>
      </p:sp>
      <p:sp>
        <p:nvSpPr>
          <p:cNvPr id="4" name="Title 3">
            <a:extLst>
              <a:ext uri="{FF2B5EF4-FFF2-40B4-BE49-F238E27FC236}">
                <a16:creationId xmlns:a16="http://schemas.microsoft.com/office/drawing/2014/main" id="{7FCB4C11-1DF0-4D0A-B31F-C31440752E83}"/>
              </a:ext>
            </a:extLst>
          </p:cNvPr>
          <p:cNvSpPr>
            <a:spLocks noGrp="1"/>
          </p:cNvSpPr>
          <p:nvPr>
            <p:ph type="title"/>
          </p:nvPr>
        </p:nvSpPr>
        <p:spPr/>
        <p:txBody>
          <a:bodyPr/>
          <a:lstStyle/>
          <a:p>
            <a:r>
              <a:rPr lang="en-GB" dirty="0"/>
              <a:t>Study cohort </a:t>
            </a:r>
          </a:p>
        </p:txBody>
      </p:sp>
      <p:pic>
        <p:nvPicPr>
          <p:cNvPr id="2" name="Picture 1">
            <a:extLst>
              <a:ext uri="{FF2B5EF4-FFF2-40B4-BE49-F238E27FC236}">
                <a16:creationId xmlns:a16="http://schemas.microsoft.com/office/drawing/2014/main" id="{6C9E7FBD-71DA-4064-85D8-7B181DCA9BFD}"/>
              </a:ext>
            </a:extLst>
          </p:cNvPr>
          <p:cNvPicPr>
            <a:picLocks noChangeAspect="1"/>
          </p:cNvPicPr>
          <p:nvPr/>
        </p:nvPicPr>
        <p:blipFill rotWithShape="1">
          <a:blip r:embed="rId3"/>
          <a:srcRect r="46615" b="14617"/>
          <a:stretch/>
        </p:blipFill>
        <p:spPr>
          <a:xfrm>
            <a:off x="268775" y="1925990"/>
            <a:ext cx="5940552" cy="4137595"/>
          </a:xfrm>
          <a:prstGeom prst="rect">
            <a:avLst/>
          </a:prstGeom>
        </p:spPr>
      </p:pic>
      <p:pic>
        <p:nvPicPr>
          <p:cNvPr id="3" name="Picture 2">
            <a:extLst>
              <a:ext uri="{FF2B5EF4-FFF2-40B4-BE49-F238E27FC236}">
                <a16:creationId xmlns:a16="http://schemas.microsoft.com/office/drawing/2014/main" id="{78A7826D-1665-417B-A0D7-62804B2C9669}"/>
              </a:ext>
            </a:extLst>
          </p:cNvPr>
          <p:cNvPicPr>
            <a:picLocks noChangeAspect="1"/>
          </p:cNvPicPr>
          <p:nvPr/>
        </p:nvPicPr>
        <p:blipFill>
          <a:blip r:embed="rId4"/>
          <a:stretch>
            <a:fillRect/>
          </a:stretch>
        </p:blipFill>
        <p:spPr>
          <a:xfrm>
            <a:off x="6074088" y="2048221"/>
            <a:ext cx="5726104" cy="4015364"/>
          </a:xfrm>
          <a:prstGeom prst="rect">
            <a:avLst/>
          </a:prstGeom>
        </p:spPr>
      </p:pic>
      <p:sp>
        <p:nvSpPr>
          <p:cNvPr id="6" name="Text Placeholder 5">
            <a:extLst>
              <a:ext uri="{FF2B5EF4-FFF2-40B4-BE49-F238E27FC236}">
                <a16:creationId xmlns:a16="http://schemas.microsoft.com/office/drawing/2014/main" id="{9486C65A-A136-426A-8829-AD562A837528}"/>
              </a:ext>
            </a:extLst>
          </p:cNvPr>
          <p:cNvSpPr>
            <a:spLocks noGrp="1"/>
          </p:cNvSpPr>
          <p:nvPr>
            <p:ph type="body" sz="quarter" idx="13"/>
          </p:nvPr>
        </p:nvSpPr>
        <p:spPr>
          <a:xfrm>
            <a:off x="527050" y="6212899"/>
            <a:ext cx="8830705" cy="402400"/>
          </a:xfrm>
        </p:spPr>
        <p:txBody>
          <a:bodyPr/>
          <a:lstStyle/>
          <a:p>
            <a:r>
              <a:rPr lang="en-GB" dirty="0"/>
              <a:t>Judy J et al. In-hospital mortality in patients with idiopathic pulmonary fibrosis. Poster developed for the American Thoracic Society International Conference, 2020.</a:t>
            </a:r>
          </a:p>
        </p:txBody>
      </p:sp>
    </p:spTree>
    <p:extLst>
      <p:ext uri="{BB962C8B-B14F-4D97-AF65-F5344CB8AC3E}">
        <p14:creationId xmlns:p14="http://schemas.microsoft.com/office/powerpoint/2010/main" val="14817175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FCB4C11-1DF0-4D0A-B31F-C31440752E83}"/>
              </a:ext>
            </a:extLst>
          </p:cNvPr>
          <p:cNvSpPr>
            <a:spLocks noGrp="1"/>
          </p:cNvSpPr>
          <p:nvPr>
            <p:ph type="title"/>
          </p:nvPr>
        </p:nvSpPr>
        <p:spPr/>
        <p:txBody>
          <a:bodyPr/>
          <a:lstStyle/>
          <a:p>
            <a:br>
              <a:rPr lang="en-GB" dirty="0"/>
            </a:br>
            <a:r>
              <a:rPr lang="en-GB" dirty="0"/>
              <a:t>Primary outcome</a:t>
            </a:r>
          </a:p>
        </p:txBody>
      </p:sp>
      <p:pic>
        <p:nvPicPr>
          <p:cNvPr id="2" name="Picture 1">
            <a:extLst>
              <a:ext uri="{FF2B5EF4-FFF2-40B4-BE49-F238E27FC236}">
                <a16:creationId xmlns:a16="http://schemas.microsoft.com/office/drawing/2014/main" id="{26397045-F1E6-468B-9384-81F0E61FD091}"/>
              </a:ext>
            </a:extLst>
          </p:cNvPr>
          <p:cNvPicPr>
            <a:picLocks noChangeAspect="1"/>
          </p:cNvPicPr>
          <p:nvPr/>
        </p:nvPicPr>
        <p:blipFill>
          <a:blip r:embed="rId3"/>
          <a:stretch>
            <a:fillRect/>
          </a:stretch>
        </p:blipFill>
        <p:spPr>
          <a:xfrm>
            <a:off x="902251" y="1463675"/>
            <a:ext cx="9829249" cy="4733459"/>
          </a:xfrm>
          <a:prstGeom prst="rect">
            <a:avLst/>
          </a:prstGeom>
        </p:spPr>
      </p:pic>
      <p:sp>
        <p:nvSpPr>
          <p:cNvPr id="5" name="Text Placeholder 5">
            <a:extLst>
              <a:ext uri="{FF2B5EF4-FFF2-40B4-BE49-F238E27FC236}">
                <a16:creationId xmlns:a16="http://schemas.microsoft.com/office/drawing/2014/main" id="{C1687B3E-5CF9-4153-9DA3-0FFA7148D3E7}"/>
              </a:ext>
            </a:extLst>
          </p:cNvPr>
          <p:cNvSpPr>
            <a:spLocks noGrp="1"/>
          </p:cNvSpPr>
          <p:nvPr>
            <p:ph type="body" sz="quarter" idx="13"/>
          </p:nvPr>
        </p:nvSpPr>
        <p:spPr>
          <a:xfrm>
            <a:off x="527050" y="6212899"/>
            <a:ext cx="8830705" cy="402400"/>
          </a:xfrm>
        </p:spPr>
        <p:txBody>
          <a:bodyPr/>
          <a:lstStyle/>
          <a:p>
            <a:r>
              <a:rPr lang="en-GB" dirty="0"/>
              <a:t>Judy J et al. In-hospital mortality in patients with idiopathic pulmonary fibrosis. Poster developed for the American Thoracic Society International Conference, 2020.</a:t>
            </a:r>
          </a:p>
        </p:txBody>
      </p:sp>
    </p:spTree>
    <p:extLst>
      <p:ext uri="{BB962C8B-B14F-4D97-AF65-F5344CB8AC3E}">
        <p14:creationId xmlns:p14="http://schemas.microsoft.com/office/powerpoint/2010/main" val="2948745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FCB4C11-1DF0-4D0A-B31F-C31440752E83}"/>
              </a:ext>
            </a:extLst>
          </p:cNvPr>
          <p:cNvSpPr>
            <a:spLocks noGrp="1"/>
          </p:cNvSpPr>
          <p:nvPr>
            <p:ph type="title"/>
          </p:nvPr>
        </p:nvSpPr>
        <p:spPr/>
        <p:txBody>
          <a:bodyPr/>
          <a:lstStyle/>
          <a:p>
            <a:br>
              <a:rPr lang="en-GB" dirty="0"/>
            </a:br>
            <a:r>
              <a:rPr lang="en-GB" dirty="0"/>
              <a:t>Factors associated with higher/lower risk of in-hospital mortality (1/2)</a:t>
            </a:r>
          </a:p>
        </p:txBody>
      </p:sp>
      <p:sp>
        <p:nvSpPr>
          <p:cNvPr id="6" name="Text Placeholder 5">
            <a:extLst>
              <a:ext uri="{FF2B5EF4-FFF2-40B4-BE49-F238E27FC236}">
                <a16:creationId xmlns:a16="http://schemas.microsoft.com/office/drawing/2014/main" id="{2944B4FB-9122-4A7D-B39D-ABE061AD2000}"/>
              </a:ext>
            </a:extLst>
          </p:cNvPr>
          <p:cNvSpPr>
            <a:spLocks noGrp="1"/>
          </p:cNvSpPr>
          <p:nvPr>
            <p:ph type="body" sz="quarter" idx="13"/>
          </p:nvPr>
        </p:nvSpPr>
        <p:spPr>
          <a:xfrm>
            <a:off x="527050" y="6212899"/>
            <a:ext cx="9324829" cy="402400"/>
          </a:xfrm>
        </p:spPr>
        <p:txBody>
          <a:bodyPr/>
          <a:lstStyle/>
          <a:p>
            <a:r>
              <a:rPr lang="en-GB" dirty="0"/>
              <a:t>*Compared with pulmonologist. </a:t>
            </a:r>
            <a:br>
              <a:rPr lang="en-GB" dirty="0"/>
            </a:br>
            <a:r>
              <a:rPr lang="en-GB" dirty="0" err="1"/>
              <a:t>Analyzed</a:t>
            </a:r>
            <a:r>
              <a:rPr lang="en-GB" dirty="0"/>
              <a:t> using multivariable logistic regression. </a:t>
            </a:r>
          </a:p>
          <a:p>
            <a:r>
              <a:rPr lang="en-GB" dirty="0"/>
              <a:t>Judy J et al. In-hospital mortality in patients with idiopathic pulmonary fibrosis. Poster developed for the American Thoracic Society International Conference, 2020.</a:t>
            </a:r>
          </a:p>
        </p:txBody>
      </p:sp>
      <p:pic>
        <p:nvPicPr>
          <p:cNvPr id="9" name="Content Placeholder 8">
            <a:extLst>
              <a:ext uri="{FF2B5EF4-FFF2-40B4-BE49-F238E27FC236}">
                <a16:creationId xmlns:a16="http://schemas.microsoft.com/office/drawing/2014/main" id="{C9E66AE7-3D0A-4F9B-88EB-BD99D2156862}"/>
              </a:ext>
            </a:extLst>
          </p:cNvPr>
          <p:cNvPicPr>
            <a:picLocks noGrp="1" noChangeAspect="1"/>
          </p:cNvPicPr>
          <p:nvPr>
            <p:ph idx="1"/>
          </p:nvPr>
        </p:nvPicPr>
        <p:blipFill rotWithShape="1">
          <a:blip r:embed="rId3"/>
          <a:srcRect t="8685" b="2172"/>
          <a:stretch/>
        </p:blipFill>
        <p:spPr>
          <a:xfrm>
            <a:off x="1538514" y="1283580"/>
            <a:ext cx="8313366" cy="4572445"/>
          </a:xfrm>
          <a:prstGeom prst="rect">
            <a:avLst/>
          </a:prstGeom>
        </p:spPr>
      </p:pic>
      <p:pic>
        <p:nvPicPr>
          <p:cNvPr id="11" name="Picture 10">
            <a:extLst>
              <a:ext uri="{FF2B5EF4-FFF2-40B4-BE49-F238E27FC236}">
                <a16:creationId xmlns:a16="http://schemas.microsoft.com/office/drawing/2014/main" id="{21ED250B-EC44-4F60-A702-9BE0A291C424}"/>
              </a:ext>
            </a:extLst>
          </p:cNvPr>
          <p:cNvPicPr>
            <a:picLocks noChangeAspect="1"/>
          </p:cNvPicPr>
          <p:nvPr/>
        </p:nvPicPr>
        <p:blipFill>
          <a:blip r:embed="rId4"/>
          <a:stretch>
            <a:fillRect/>
          </a:stretch>
        </p:blipFill>
        <p:spPr>
          <a:xfrm>
            <a:off x="4272203" y="5857612"/>
            <a:ext cx="3738322" cy="389256"/>
          </a:xfrm>
          <a:prstGeom prst="rect">
            <a:avLst/>
          </a:prstGeom>
        </p:spPr>
      </p:pic>
    </p:spTree>
    <p:extLst>
      <p:ext uri="{BB962C8B-B14F-4D97-AF65-F5344CB8AC3E}">
        <p14:creationId xmlns:p14="http://schemas.microsoft.com/office/powerpoint/2010/main" val="28922178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a:extLst>
              <a:ext uri="{FF2B5EF4-FFF2-40B4-BE49-F238E27FC236}">
                <a16:creationId xmlns:a16="http://schemas.microsoft.com/office/drawing/2014/main" id="{EE7F8622-B0C9-45EC-B923-D0B502E8C4D4}"/>
              </a:ext>
            </a:extLst>
          </p:cNvPr>
          <p:cNvPicPr>
            <a:picLocks noGrp="1" noChangeAspect="1"/>
          </p:cNvPicPr>
          <p:nvPr>
            <p:ph idx="1"/>
          </p:nvPr>
        </p:nvPicPr>
        <p:blipFill>
          <a:blip r:embed="rId2"/>
          <a:stretch>
            <a:fillRect/>
          </a:stretch>
        </p:blipFill>
        <p:spPr>
          <a:xfrm>
            <a:off x="1503591" y="1494854"/>
            <a:ext cx="8291017" cy="4749224"/>
          </a:xfrm>
          <a:prstGeom prst="rect">
            <a:avLst/>
          </a:prstGeom>
        </p:spPr>
      </p:pic>
      <p:sp>
        <p:nvSpPr>
          <p:cNvPr id="3" name="Title 2">
            <a:extLst>
              <a:ext uri="{FF2B5EF4-FFF2-40B4-BE49-F238E27FC236}">
                <a16:creationId xmlns:a16="http://schemas.microsoft.com/office/drawing/2014/main" id="{C9A38583-5815-474F-8165-15E47E87D948}"/>
              </a:ext>
            </a:extLst>
          </p:cNvPr>
          <p:cNvSpPr>
            <a:spLocks noGrp="1"/>
          </p:cNvSpPr>
          <p:nvPr>
            <p:ph type="title"/>
          </p:nvPr>
        </p:nvSpPr>
        <p:spPr/>
        <p:txBody>
          <a:bodyPr/>
          <a:lstStyle/>
          <a:p>
            <a:br>
              <a:rPr lang="en-GB" dirty="0"/>
            </a:br>
            <a:r>
              <a:rPr lang="en-GB" dirty="0"/>
              <a:t>Factors associated with higher/lower risk of in-hospital mortality (2/2)</a:t>
            </a:r>
          </a:p>
        </p:txBody>
      </p:sp>
      <p:sp>
        <p:nvSpPr>
          <p:cNvPr id="7" name="Text Placeholder 5">
            <a:extLst>
              <a:ext uri="{FF2B5EF4-FFF2-40B4-BE49-F238E27FC236}">
                <a16:creationId xmlns:a16="http://schemas.microsoft.com/office/drawing/2014/main" id="{0D8D4781-CFEE-41EE-BEC5-E4D628A899EE}"/>
              </a:ext>
            </a:extLst>
          </p:cNvPr>
          <p:cNvSpPr>
            <a:spLocks noGrp="1"/>
          </p:cNvSpPr>
          <p:nvPr>
            <p:ph type="body" sz="quarter" idx="13"/>
          </p:nvPr>
        </p:nvSpPr>
        <p:spPr>
          <a:xfrm>
            <a:off x="527049" y="6213475"/>
            <a:ext cx="10041989" cy="401638"/>
          </a:xfrm>
        </p:spPr>
        <p:txBody>
          <a:bodyPr/>
          <a:lstStyle/>
          <a:p>
            <a:r>
              <a:rPr lang="en-GB" dirty="0" err="1"/>
              <a:t>Analyzed</a:t>
            </a:r>
            <a:r>
              <a:rPr lang="en-GB" dirty="0"/>
              <a:t> using multivariable logistic regression.</a:t>
            </a:r>
          </a:p>
          <a:p>
            <a:r>
              <a:rPr lang="en-GB" dirty="0"/>
              <a:t>Judy J et al. In-hospital mortality in patients with idiopathic pulmonary fibrosis. Poster developed for the American Thoracic Society International Conference, 2020.</a:t>
            </a:r>
          </a:p>
        </p:txBody>
      </p:sp>
      <p:pic>
        <p:nvPicPr>
          <p:cNvPr id="9" name="Picture 8">
            <a:extLst>
              <a:ext uri="{FF2B5EF4-FFF2-40B4-BE49-F238E27FC236}">
                <a16:creationId xmlns:a16="http://schemas.microsoft.com/office/drawing/2014/main" id="{291BBA92-C36C-4B20-9661-5E6BF584F5B1}"/>
              </a:ext>
            </a:extLst>
          </p:cNvPr>
          <p:cNvPicPr>
            <a:picLocks noChangeAspect="1"/>
          </p:cNvPicPr>
          <p:nvPr/>
        </p:nvPicPr>
        <p:blipFill>
          <a:blip r:embed="rId3"/>
          <a:stretch>
            <a:fillRect/>
          </a:stretch>
        </p:blipFill>
        <p:spPr>
          <a:xfrm>
            <a:off x="7926007" y="1268523"/>
            <a:ext cx="1836103" cy="235021"/>
          </a:xfrm>
          <a:prstGeom prst="rect">
            <a:avLst/>
          </a:prstGeom>
        </p:spPr>
      </p:pic>
    </p:spTree>
    <p:extLst>
      <p:ext uri="{BB962C8B-B14F-4D97-AF65-F5344CB8AC3E}">
        <p14:creationId xmlns:p14="http://schemas.microsoft.com/office/powerpoint/2010/main" val="23156242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1"/>
  <p:tag name="ARTICULATE_PROJECT_OPEN" val="0"/>
  <p:tag name="PRESGUID" val="9a83707b-1433-46f3-b22b-db75d5346617"/>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1_BI-CorpPPT_Template_16-9_V1">
  <a:themeElements>
    <a:clrScheme name="BI Theme Colors Top">
      <a:dk1>
        <a:sysClr val="windowText" lastClr="000000"/>
      </a:dk1>
      <a:lt1>
        <a:sysClr val="window" lastClr="FFFFFF"/>
      </a:lt1>
      <a:dk2>
        <a:srgbClr val="336699"/>
      </a:dk2>
      <a:lt2>
        <a:srgbClr val="FFFFFF"/>
      </a:lt2>
      <a:accent1>
        <a:srgbClr val="003366"/>
      </a:accent1>
      <a:accent2>
        <a:srgbClr val="336699"/>
      </a:accent2>
      <a:accent3>
        <a:srgbClr val="6699CC"/>
      </a:accent3>
      <a:accent4>
        <a:srgbClr val="CC3333"/>
      </a:accent4>
      <a:accent5>
        <a:srgbClr val="669999"/>
      </a:accent5>
      <a:accent6>
        <a:srgbClr val="999900"/>
      </a:accent6>
      <a:hlink>
        <a:srgbClr val="0066CC"/>
      </a:hlink>
      <a:folHlink>
        <a:srgbClr val="FF9900"/>
      </a:folHlink>
    </a:clrScheme>
    <a:fontScheme name="BI Designfont">
      <a:majorFont>
        <a:latin typeface="BISansCond"/>
        <a:ea typeface=""/>
        <a:cs typeface=""/>
      </a:majorFont>
      <a:minorFont>
        <a:latin typeface="BISans"/>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9900"/>
        </a:solidFill>
        <a:ln w="12700">
          <a:solidFill>
            <a:srgbClr val="003366"/>
          </a:solidFill>
        </a:ln>
      </a:spPr>
      <a:bodyPr lIns="72000" tIns="72000" rIns="72000" bIns="72000" rtlCol="0" anchor="ctr"/>
      <a:lstStyle>
        <a:defPPr>
          <a:defRPr sz="1200" b="1"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rgbClr val="003366"/>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lIns="0" tIns="0" rIns="0" bIns="0" rtlCol="0">
        <a:spAutoFit/>
      </a:bodyPr>
      <a:lstStyle>
        <a:defPPr>
          <a:defRPr sz="1400" dirty="0" smtClean="0"/>
        </a:defPPr>
      </a:lstStyle>
    </a:txDef>
  </a:objectDefaults>
  <a:extraClrSchemeLst/>
  <a:custClrLst>
    <a:custClr name="Blue 0/51/102">
      <a:srgbClr val="003366"/>
    </a:custClr>
    <a:custClr name="Blue 51/102/153">
      <a:srgbClr val="336699"/>
    </a:custClr>
    <a:custClr name="Blue 102/153/204">
      <a:srgbClr val="6699CC"/>
    </a:custClr>
    <a:custClr name="Blue 153/204/255">
      <a:srgbClr val="99CCFF"/>
    </a:custClr>
    <a:custClr name="Blue 0/102/204">
      <a:srgbClr val="0066CC"/>
    </a:custClr>
    <a:custClr name="Red 204/51/51">
      <a:srgbClr val="CC3333"/>
    </a:custClr>
    <a:custClr name="Green 0/102/102">
      <a:srgbClr val="006666"/>
    </a:custClr>
    <a:custClr name="Green 102/153/153">
      <a:srgbClr val="669999"/>
    </a:custClr>
    <a:custClr name="Green 0/153/51">
      <a:srgbClr val="009933"/>
    </a:custClr>
    <a:custClr name="Green 153/153/0">
      <a:srgbClr val="999900"/>
    </a:custClr>
    <a:custClr name="Green 204/204/0">
      <a:srgbClr val="CCCC00"/>
    </a:custClr>
    <a:custClr name="Yellow 255/153/0">
      <a:srgbClr val="FF9900"/>
    </a:custClr>
  </a:custClrLst>
</a:theme>
</file>

<file path=ppt/theme/theme2.xml><?xml version="1.0" encoding="utf-8"?>
<a:theme xmlns:a="http://schemas.openxmlformats.org/drawingml/2006/main" name="BI-CorpPPT_Template_16-9_V1">
  <a:themeElements>
    <a:clrScheme name="BI Theme Colors Top">
      <a:dk1>
        <a:sysClr val="windowText" lastClr="000000"/>
      </a:dk1>
      <a:lt1>
        <a:sysClr val="window" lastClr="FFFFFF"/>
      </a:lt1>
      <a:dk2>
        <a:srgbClr val="336699"/>
      </a:dk2>
      <a:lt2>
        <a:srgbClr val="FFFFFF"/>
      </a:lt2>
      <a:accent1>
        <a:srgbClr val="003366"/>
      </a:accent1>
      <a:accent2>
        <a:srgbClr val="336699"/>
      </a:accent2>
      <a:accent3>
        <a:srgbClr val="6699CC"/>
      </a:accent3>
      <a:accent4>
        <a:srgbClr val="CC3333"/>
      </a:accent4>
      <a:accent5>
        <a:srgbClr val="669999"/>
      </a:accent5>
      <a:accent6>
        <a:srgbClr val="999900"/>
      </a:accent6>
      <a:hlink>
        <a:srgbClr val="0066CC"/>
      </a:hlink>
      <a:folHlink>
        <a:srgbClr val="FF9900"/>
      </a:folHlink>
    </a:clrScheme>
    <a:fontScheme name="BI Designfont">
      <a:majorFont>
        <a:latin typeface="BISansCond"/>
        <a:ea typeface=""/>
        <a:cs typeface=""/>
      </a:majorFont>
      <a:minorFont>
        <a:latin typeface="BISans"/>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w="12700">
          <a:solidFill>
            <a:srgbClr val="003366"/>
          </a:solidFill>
        </a:ln>
      </a:spPr>
      <a:bodyPr lIns="72000" tIns="72000" rIns="72000" bIns="72000" rtlCol="0" anchor="ctr"/>
      <a:lstStyle>
        <a:defPPr algn="ctr">
          <a:defRPr sz="1400"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rgbClr val="003366"/>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lIns="0" tIns="0" rIns="0" bIns="0" rtlCol="0">
        <a:spAutoFit/>
      </a:bodyPr>
      <a:lstStyle>
        <a:defPPr>
          <a:defRPr sz="1400" dirty="0" smtClean="0"/>
        </a:defPPr>
      </a:lstStyle>
    </a:txDef>
  </a:objectDefaults>
  <a:extraClrSchemeLst/>
  <a:custClrLst>
    <a:custClr name="Blue 0/51/102">
      <a:srgbClr val="003366"/>
    </a:custClr>
    <a:custClr name="Blue 51/102/153">
      <a:srgbClr val="336699"/>
    </a:custClr>
    <a:custClr name="Blue 102/153/204">
      <a:srgbClr val="6699CC"/>
    </a:custClr>
    <a:custClr name="Blue 153/204/255">
      <a:srgbClr val="99CCFF"/>
    </a:custClr>
    <a:custClr name="Blue 0/102/204">
      <a:srgbClr val="0066CC"/>
    </a:custClr>
    <a:custClr name="Red 204/51/51">
      <a:srgbClr val="CC3333"/>
    </a:custClr>
    <a:custClr name="Green 0/102/102">
      <a:srgbClr val="006666"/>
    </a:custClr>
    <a:custClr name="Green 102/153/153">
      <a:srgbClr val="669999"/>
    </a:custClr>
    <a:custClr name="Green 0/153/51">
      <a:srgbClr val="009933"/>
    </a:custClr>
    <a:custClr name="Green 153/153/0">
      <a:srgbClr val="999900"/>
    </a:custClr>
    <a:custClr name="Green 204/204/0">
      <a:srgbClr val="CCCC00"/>
    </a:custClr>
    <a:custClr name="Yellow 255/153/0">
      <a:srgbClr val="FF9900"/>
    </a:custClr>
  </a:custClrLst>
</a:theme>
</file>

<file path=ppt/theme/theme3.xml><?xml version="1.0" encoding="utf-8"?>
<a:theme xmlns:a="http://schemas.openxmlformats.org/drawingml/2006/main" name="2_BI-CorpPPT_Template_16-9_V1">
  <a:themeElements>
    <a:clrScheme name="BI Theme Colors Top">
      <a:dk1>
        <a:sysClr val="windowText" lastClr="000000"/>
      </a:dk1>
      <a:lt1>
        <a:sysClr val="window" lastClr="FFFFFF"/>
      </a:lt1>
      <a:dk2>
        <a:srgbClr val="336699"/>
      </a:dk2>
      <a:lt2>
        <a:srgbClr val="FFFFFF"/>
      </a:lt2>
      <a:accent1>
        <a:srgbClr val="003366"/>
      </a:accent1>
      <a:accent2>
        <a:srgbClr val="336699"/>
      </a:accent2>
      <a:accent3>
        <a:srgbClr val="6699CC"/>
      </a:accent3>
      <a:accent4>
        <a:srgbClr val="CC3333"/>
      </a:accent4>
      <a:accent5>
        <a:srgbClr val="669999"/>
      </a:accent5>
      <a:accent6>
        <a:srgbClr val="999900"/>
      </a:accent6>
      <a:hlink>
        <a:srgbClr val="0066CC"/>
      </a:hlink>
      <a:folHlink>
        <a:srgbClr val="FF9900"/>
      </a:folHlink>
    </a:clrScheme>
    <a:fontScheme name="BI Designfont">
      <a:majorFont>
        <a:latin typeface="BISansCond"/>
        <a:ea typeface=""/>
        <a:cs typeface=""/>
      </a:majorFont>
      <a:minorFont>
        <a:latin typeface="BISans"/>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w="12700">
          <a:solidFill>
            <a:srgbClr val="003366"/>
          </a:solidFill>
        </a:ln>
      </a:spPr>
      <a:bodyPr lIns="72000" tIns="72000" rIns="72000" bIns="72000" rtlCol="0" anchor="ctr"/>
      <a:lstStyle>
        <a:defPPr algn="ctr">
          <a:defRPr sz="1400"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rgbClr val="003366"/>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lIns="0" tIns="0" rIns="0" bIns="0" rtlCol="0">
        <a:spAutoFit/>
      </a:bodyPr>
      <a:lstStyle>
        <a:defPPr>
          <a:defRPr sz="1400" dirty="0" smtClean="0"/>
        </a:defPPr>
      </a:lstStyle>
    </a:txDef>
  </a:objectDefaults>
  <a:extraClrSchemeLst/>
  <a:custClrLst>
    <a:custClr name="Blue 0/51/102">
      <a:srgbClr val="003366"/>
    </a:custClr>
    <a:custClr name="Blue 51/102/153">
      <a:srgbClr val="336699"/>
    </a:custClr>
    <a:custClr name="Blue 102/153/204">
      <a:srgbClr val="6699CC"/>
    </a:custClr>
    <a:custClr name="Blue 153/204/255">
      <a:srgbClr val="99CCFF"/>
    </a:custClr>
    <a:custClr name="Blue 0/102/204">
      <a:srgbClr val="0066CC"/>
    </a:custClr>
    <a:custClr name="Red 204/51/51">
      <a:srgbClr val="CC3333"/>
    </a:custClr>
    <a:custClr name="Green 0/102/102">
      <a:srgbClr val="006666"/>
    </a:custClr>
    <a:custClr name="Green 102/153/153">
      <a:srgbClr val="669999"/>
    </a:custClr>
    <a:custClr name="Green 0/153/51">
      <a:srgbClr val="009933"/>
    </a:custClr>
    <a:custClr name="Green 153/153/0">
      <a:srgbClr val="999900"/>
    </a:custClr>
    <a:custClr name="Green 204/204/0">
      <a:srgbClr val="CCCC00"/>
    </a:custClr>
    <a:custClr name="Yellow 255/153/0">
      <a:srgbClr val="FF9900"/>
    </a:custClr>
  </a:custClrLst>
</a:theme>
</file>

<file path=ppt/theme/theme4.xml><?xml version="1.0" encoding="utf-8"?>
<a:theme xmlns:a="http://schemas.openxmlformats.org/drawingml/2006/main" name="7_BI-CorpPPT_Template_16-9_V1">
  <a:themeElements>
    <a:clrScheme name="BI Theme Colors Top">
      <a:dk1>
        <a:sysClr val="windowText" lastClr="000000"/>
      </a:dk1>
      <a:lt1>
        <a:sysClr val="window" lastClr="FFFFFF"/>
      </a:lt1>
      <a:dk2>
        <a:srgbClr val="336699"/>
      </a:dk2>
      <a:lt2>
        <a:srgbClr val="FFFFFF"/>
      </a:lt2>
      <a:accent1>
        <a:srgbClr val="003366"/>
      </a:accent1>
      <a:accent2>
        <a:srgbClr val="336699"/>
      </a:accent2>
      <a:accent3>
        <a:srgbClr val="6699CC"/>
      </a:accent3>
      <a:accent4>
        <a:srgbClr val="CC3333"/>
      </a:accent4>
      <a:accent5>
        <a:srgbClr val="669999"/>
      </a:accent5>
      <a:accent6>
        <a:srgbClr val="999900"/>
      </a:accent6>
      <a:hlink>
        <a:srgbClr val="0066CC"/>
      </a:hlink>
      <a:folHlink>
        <a:srgbClr val="FF9900"/>
      </a:folHlink>
    </a:clrScheme>
    <a:fontScheme name="BI Designfont">
      <a:majorFont>
        <a:latin typeface="BISansCond"/>
        <a:ea typeface=""/>
        <a:cs typeface=""/>
      </a:majorFont>
      <a:minorFont>
        <a:latin typeface="BISans"/>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w="12700">
          <a:solidFill>
            <a:srgbClr val="003366"/>
          </a:solidFill>
        </a:ln>
      </a:spPr>
      <a:bodyPr lIns="72000" tIns="72000" rIns="72000" bIns="72000" rtlCol="0" anchor="ctr"/>
      <a:lstStyle>
        <a:defPPr algn="ctr">
          <a:defRPr sz="1400"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rgbClr val="003366"/>
          </a:solidFill>
        </a:ln>
      </a:spPr>
      <a:bodyPr/>
      <a:lstStyle/>
      <a:style>
        <a:lnRef idx="1">
          <a:schemeClr val="accent1"/>
        </a:lnRef>
        <a:fillRef idx="0">
          <a:schemeClr val="accent1"/>
        </a:fillRef>
        <a:effectRef idx="0">
          <a:schemeClr val="accent1"/>
        </a:effectRef>
        <a:fontRef idx="minor">
          <a:schemeClr val="tx1"/>
        </a:fontRef>
      </a:style>
    </a:lnDef>
    <a:txDef>
      <a:spPr>
        <a:noFill/>
        <a:ln>
          <a:noFill/>
        </a:ln>
      </a:spPr>
      <a:bodyPr wrap="square" lIns="0" tIns="0" rIns="0" bIns="0" rtlCol="0">
        <a:spAutoFit/>
      </a:bodyPr>
      <a:lstStyle>
        <a:defPPr algn="ctr">
          <a:defRPr sz="1600" b="1" dirty="0" smtClean="0">
            <a:solidFill>
              <a:schemeClr val="bg1">
                <a:lumMod val="65000"/>
              </a:schemeClr>
            </a:solidFill>
            <a:latin typeface="Arial" panose="020B0604020202020204" pitchFamily="34" charset="0"/>
            <a:cs typeface="Arial" panose="020B0604020202020204" pitchFamily="34" charset="0"/>
          </a:defRPr>
        </a:defPPr>
      </a:lstStyle>
    </a:txDef>
  </a:objectDefaults>
  <a:extraClrSchemeLst/>
  <a:custClrLst>
    <a:custClr name="Blue 0/51/102">
      <a:srgbClr val="003366"/>
    </a:custClr>
    <a:custClr name="Blue 51/102/153">
      <a:srgbClr val="336699"/>
    </a:custClr>
    <a:custClr name="Blue 102/153/204">
      <a:srgbClr val="6699CC"/>
    </a:custClr>
    <a:custClr name="Blue 153/204/255">
      <a:srgbClr val="99CCFF"/>
    </a:custClr>
    <a:custClr name="Blue 0/102/204">
      <a:srgbClr val="0066CC"/>
    </a:custClr>
    <a:custClr name="Red 204/51/51">
      <a:srgbClr val="CC3333"/>
    </a:custClr>
    <a:custClr name="Green 0/102/102">
      <a:srgbClr val="006666"/>
    </a:custClr>
    <a:custClr name="Green 102/153/153">
      <a:srgbClr val="669999"/>
    </a:custClr>
    <a:custClr name="Green 0/153/51">
      <a:srgbClr val="009933"/>
    </a:custClr>
    <a:custClr name="Green 153/153/0">
      <a:srgbClr val="999900"/>
    </a:custClr>
    <a:custClr name="Green 204/204/0">
      <a:srgbClr val="CCCC00"/>
    </a:custClr>
    <a:custClr name="Yellow 255/153/0">
      <a:srgbClr val="FF9900"/>
    </a:custClr>
  </a:custClrLst>
</a:theme>
</file>

<file path=ppt/theme/theme5.xml><?xml version="1.0" encoding="utf-8"?>
<a:theme xmlns:a="http://schemas.openxmlformats.org/drawingml/2006/main" name="3_BI-CorpPPT_Template_16-9_V1">
  <a:themeElements>
    <a:clrScheme name="BI Theme Colors Top">
      <a:dk1>
        <a:sysClr val="windowText" lastClr="000000"/>
      </a:dk1>
      <a:lt1>
        <a:sysClr val="window" lastClr="FFFFFF"/>
      </a:lt1>
      <a:dk2>
        <a:srgbClr val="336699"/>
      </a:dk2>
      <a:lt2>
        <a:srgbClr val="FFFFFF"/>
      </a:lt2>
      <a:accent1>
        <a:srgbClr val="003366"/>
      </a:accent1>
      <a:accent2>
        <a:srgbClr val="336699"/>
      </a:accent2>
      <a:accent3>
        <a:srgbClr val="6699CC"/>
      </a:accent3>
      <a:accent4>
        <a:srgbClr val="CC3333"/>
      </a:accent4>
      <a:accent5>
        <a:srgbClr val="669999"/>
      </a:accent5>
      <a:accent6>
        <a:srgbClr val="999900"/>
      </a:accent6>
      <a:hlink>
        <a:srgbClr val="0066CC"/>
      </a:hlink>
      <a:folHlink>
        <a:srgbClr val="FF9900"/>
      </a:folHlink>
    </a:clrScheme>
    <a:fontScheme name="BI Designfont">
      <a:majorFont>
        <a:latin typeface="BISansCond"/>
        <a:ea typeface=""/>
        <a:cs typeface=""/>
      </a:majorFont>
      <a:minorFont>
        <a:latin typeface="BISans"/>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9900"/>
        </a:solidFill>
        <a:ln w="12700">
          <a:solidFill>
            <a:srgbClr val="003366"/>
          </a:solidFill>
        </a:ln>
      </a:spPr>
      <a:bodyPr lIns="72000" tIns="72000" rIns="72000" bIns="72000" rtlCol="0" anchor="ctr"/>
      <a:lstStyle>
        <a:defPPr>
          <a:defRPr sz="1200" b="1"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rgbClr val="003366"/>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lIns="0" tIns="0" rIns="0" bIns="0" rtlCol="0">
        <a:spAutoFit/>
      </a:bodyPr>
      <a:lstStyle>
        <a:defPPr>
          <a:defRPr sz="1400" dirty="0" smtClean="0"/>
        </a:defPPr>
      </a:lstStyle>
    </a:txDef>
  </a:objectDefaults>
  <a:extraClrSchemeLst/>
  <a:custClrLst>
    <a:custClr name="Blue 0/51/102">
      <a:srgbClr val="003366"/>
    </a:custClr>
    <a:custClr name="Blue 51/102/153">
      <a:srgbClr val="336699"/>
    </a:custClr>
    <a:custClr name="Blue 102/153/204">
      <a:srgbClr val="6699CC"/>
    </a:custClr>
    <a:custClr name="Blue 153/204/255">
      <a:srgbClr val="99CCFF"/>
    </a:custClr>
    <a:custClr name="Blue 0/102/204">
      <a:srgbClr val="0066CC"/>
    </a:custClr>
    <a:custClr name="Red 204/51/51">
      <a:srgbClr val="CC3333"/>
    </a:custClr>
    <a:custClr name="Green 0/102/102">
      <a:srgbClr val="006666"/>
    </a:custClr>
    <a:custClr name="Green 102/153/153">
      <a:srgbClr val="669999"/>
    </a:custClr>
    <a:custClr name="Green 0/153/51">
      <a:srgbClr val="009933"/>
    </a:custClr>
    <a:custClr name="Green 153/153/0">
      <a:srgbClr val="999900"/>
    </a:custClr>
    <a:custClr name="Green 204/204/0">
      <a:srgbClr val="CCCC00"/>
    </a:custClr>
    <a:custClr name="Yellow 255/153/0">
      <a:srgbClr val="FF9900"/>
    </a:custClr>
  </a:custClrLst>
</a:theme>
</file>

<file path=ppt/theme/theme6.xml><?xml version="1.0" encoding="utf-8"?>
<a:theme xmlns:a="http://schemas.openxmlformats.org/drawingml/2006/main" name="8_BI-CorpPPT_Template_16-9_V1">
  <a:themeElements>
    <a:clrScheme name="BI Theme Colors Top">
      <a:dk1>
        <a:sysClr val="windowText" lastClr="000000"/>
      </a:dk1>
      <a:lt1>
        <a:sysClr val="window" lastClr="FFFFFF"/>
      </a:lt1>
      <a:dk2>
        <a:srgbClr val="336699"/>
      </a:dk2>
      <a:lt2>
        <a:srgbClr val="FFFFFF"/>
      </a:lt2>
      <a:accent1>
        <a:srgbClr val="003366"/>
      </a:accent1>
      <a:accent2>
        <a:srgbClr val="336699"/>
      </a:accent2>
      <a:accent3>
        <a:srgbClr val="6699CC"/>
      </a:accent3>
      <a:accent4>
        <a:srgbClr val="CC3333"/>
      </a:accent4>
      <a:accent5>
        <a:srgbClr val="669999"/>
      </a:accent5>
      <a:accent6>
        <a:srgbClr val="999900"/>
      </a:accent6>
      <a:hlink>
        <a:srgbClr val="0066CC"/>
      </a:hlink>
      <a:folHlink>
        <a:srgbClr val="FF9900"/>
      </a:folHlink>
    </a:clrScheme>
    <a:fontScheme name="BI Designfont">
      <a:majorFont>
        <a:latin typeface="BISansCond"/>
        <a:ea typeface=""/>
        <a:cs typeface=""/>
      </a:majorFont>
      <a:minorFont>
        <a:latin typeface="BISans"/>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w="12700">
          <a:solidFill>
            <a:srgbClr val="003366"/>
          </a:solidFill>
        </a:ln>
      </a:spPr>
      <a:bodyPr lIns="72000" tIns="72000" rIns="72000" bIns="72000" rtlCol="0" anchor="ctr"/>
      <a:lstStyle>
        <a:defPPr algn="ctr">
          <a:defRPr sz="1400"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rgbClr val="003366"/>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lIns="0" tIns="0" rIns="0" bIns="0" rtlCol="0">
        <a:spAutoFit/>
      </a:bodyPr>
      <a:lstStyle>
        <a:defPPr>
          <a:defRPr sz="1400" dirty="0" smtClean="0"/>
        </a:defPPr>
      </a:lstStyle>
    </a:txDef>
  </a:objectDefaults>
  <a:extraClrSchemeLst/>
  <a:custClrLst>
    <a:custClr name="Blue 0/51/102">
      <a:srgbClr val="003366"/>
    </a:custClr>
    <a:custClr name="Blue 51/102/153">
      <a:srgbClr val="336699"/>
    </a:custClr>
    <a:custClr name="Blue 102/153/204">
      <a:srgbClr val="6699CC"/>
    </a:custClr>
    <a:custClr name="Blue 153/204/255">
      <a:srgbClr val="99CCFF"/>
    </a:custClr>
    <a:custClr name="Blue 0/102/204">
      <a:srgbClr val="0066CC"/>
    </a:custClr>
    <a:custClr name="Red 204/51/51">
      <a:srgbClr val="CC3333"/>
    </a:custClr>
    <a:custClr name="Green 0/102/102">
      <a:srgbClr val="006666"/>
    </a:custClr>
    <a:custClr name="Green 102/153/153">
      <a:srgbClr val="669999"/>
    </a:custClr>
    <a:custClr name="Green 0/153/51">
      <a:srgbClr val="009933"/>
    </a:custClr>
    <a:custClr name="Green 153/153/0">
      <a:srgbClr val="999900"/>
    </a:custClr>
    <a:custClr name="Green 204/204/0">
      <a:srgbClr val="CCCC00"/>
    </a:custClr>
    <a:custClr name="Yellow 255/153/0">
      <a:srgbClr val="FF9900"/>
    </a:custClr>
  </a:custClrLst>
</a:theme>
</file>

<file path=ppt/theme/theme7.xml><?xml version="1.0" encoding="utf-8"?>
<a:theme xmlns:a="http://schemas.openxmlformats.org/drawingml/2006/main" name="4_ASCO Blue">
  <a:themeElements>
    <a:clrScheme name="Custom 13">
      <a:dk1>
        <a:srgbClr val="003366"/>
      </a:dk1>
      <a:lt1>
        <a:srgbClr val="FFFFFF"/>
      </a:lt1>
      <a:dk2>
        <a:srgbClr val="000000"/>
      </a:dk2>
      <a:lt2>
        <a:srgbClr val="595959"/>
      </a:lt2>
      <a:accent1>
        <a:srgbClr val="003366"/>
      </a:accent1>
      <a:accent2>
        <a:srgbClr val="5AC8D9"/>
      </a:accent2>
      <a:accent3>
        <a:srgbClr val="0070C0"/>
      </a:accent3>
      <a:accent4>
        <a:srgbClr val="88C540"/>
      </a:accent4>
      <a:accent5>
        <a:srgbClr val="FFC000"/>
      </a:accent5>
      <a:accent6>
        <a:srgbClr val="D90000"/>
      </a:accent6>
      <a:hlink>
        <a:srgbClr val="0563C1"/>
      </a:hlink>
      <a:folHlink>
        <a:srgbClr val="954F7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E6214E213C5A6419DF85547EAAD97A3" ma:contentTypeVersion="10" ma:contentTypeDescription="Create a new document." ma:contentTypeScope="" ma:versionID="1c1081696017abff09806682b06210ec">
  <xsd:schema xmlns:xsd="http://www.w3.org/2001/XMLSchema" xmlns:xs="http://www.w3.org/2001/XMLSchema" xmlns:p="http://schemas.microsoft.com/office/2006/metadata/properties" xmlns:ns3="df4f8bd7-e52e-4266-a0cf-5f2df66053b0" targetNamespace="http://schemas.microsoft.com/office/2006/metadata/properties" ma:root="true" ma:fieldsID="d33d68dceecd45c192e9cf58f51cb9e8" ns3:_="">
    <xsd:import namespace="df4f8bd7-e52e-4266-a0cf-5f2df66053b0"/>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f4f8bd7-e52e-4266-a0cf-5f2df66053b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E3D84F5-B22A-46F9-A42C-2BAC977663C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f4f8bd7-e52e-4266-a0cf-5f2df66053b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21DE5BF-5921-48C0-837A-9297133EE843}">
  <ds:schemaRef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df4f8bd7-e52e-4266-a0cf-5f2df66053b0"/>
    <ds:schemaRef ds:uri="http://www.w3.org/XML/1998/namespace"/>
  </ds:schemaRefs>
</ds:datastoreItem>
</file>

<file path=customXml/itemProps3.xml><?xml version="1.0" encoding="utf-8"?>
<ds:datastoreItem xmlns:ds="http://schemas.openxmlformats.org/officeDocument/2006/customXml" ds:itemID="{3BD82534-43E6-458C-A0A3-D7D1BE426AB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1064</Words>
  <Application>Microsoft Office PowerPoint</Application>
  <PresentationFormat>Widescreen</PresentationFormat>
  <Paragraphs>96</Paragraphs>
  <Slides>15</Slides>
  <Notes>8</Notes>
  <HiddenSlides>0</HiddenSlides>
  <MMClips>0</MMClips>
  <ScaleCrop>false</ScaleCrop>
  <HeadingPairs>
    <vt:vector size="6" baseType="variant">
      <vt:variant>
        <vt:lpstr>Fonts Used</vt:lpstr>
      </vt:variant>
      <vt:variant>
        <vt:i4>6</vt:i4>
      </vt:variant>
      <vt:variant>
        <vt:lpstr>Theme</vt:lpstr>
      </vt:variant>
      <vt:variant>
        <vt:i4>7</vt:i4>
      </vt:variant>
      <vt:variant>
        <vt:lpstr>Slide Titles</vt:lpstr>
      </vt:variant>
      <vt:variant>
        <vt:i4>15</vt:i4>
      </vt:variant>
    </vt:vector>
  </HeadingPairs>
  <TitlesOfParts>
    <vt:vector size="28" baseType="lpstr">
      <vt:lpstr>Arial</vt:lpstr>
      <vt:lpstr>BISans</vt:lpstr>
      <vt:lpstr>BISansCond</vt:lpstr>
      <vt:lpstr>BISansNEXT</vt:lpstr>
      <vt:lpstr>Calibri</vt:lpstr>
      <vt:lpstr>Wingdings</vt:lpstr>
      <vt:lpstr>1_BI-CorpPPT_Template_16-9_V1</vt:lpstr>
      <vt:lpstr>BI-CorpPPT_Template_16-9_V1</vt:lpstr>
      <vt:lpstr>2_BI-CorpPPT_Template_16-9_V1</vt:lpstr>
      <vt:lpstr>7_BI-CorpPPT_Template_16-9_V1</vt:lpstr>
      <vt:lpstr>3_BI-CorpPPT_Template_16-9_V1</vt:lpstr>
      <vt:lpstr>8_BI-CorpPPT_Template_16-9_V1</vt:lpstr>
      <vt:lpstr>4_ASCO Blue</vt:lpstr>
      <vt:lpstr>In-hospital mortality in patients with idiopathic  pulmonary fibrosis (IPF) </vt:lpstr>
      <vt:lpstr>Introduction</vt:lpstr>
      <vt:lpstr>Aims</vt:lpstr>
      <vt:lpstr>Methods (1/2)</vt:lpstr>
      <vt:lpstr>Methods (2/2)</vt:lpstr>
      <vt:lpstr>Study cohort </vt:lpstr>
      <vt:lpstr> Primary outcome</vt:lpstr>
      <vt:lpstr> Factors associated with higher/lower risk of in-hospital mortality (1/2)</vt:lpstr>
      <vt:lpstr> Factors associated with higher/lower risk of in-hospital mortality (2/2)</vt:lpstr>
      <vt:lpstr> Length of stay in hospital </vt:lpstr>
      <vt:lpstr> Factors estimated to increase length of stay in hospital</vt:lpstr>
      <vt:lpstr> Readmissions</vt:lpstr>
      <vt:lpstr> Factors associated with higher/lower risk of 90-day readmission</vt:lpstr>
      <vt:lpstr>Conclusions</vt:lpstr>
      <vt:lpstr>Acknowledgements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2013-05-14T15:06:18Z</dcterms:created>
  <dcterms:modified xsi:type="dcterms:W3CDTF">2020-06-18T17:28:12Z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0x0101004E6214E213C5A6419DF85547EAAD97A3</vt:lpwstr>
  </property>
</Properties>
</file>