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1ED67-4BEF-43D7-B5AD-4F0C6FFA9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1035B-4DE3-44FE-B73A-CA915BB08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B218-7D1A-4336-8460-174EAA4C3119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D4A6C9-E20D-4E1E-A7BD-FD1BB486E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652EF4-1CEF-443D-B7D5-CE7D3206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C8F9-46DF-404C-8F57-0A580D010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86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7826E-E838-43D8-8A29-E038BA9F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1A208-FC9B-4E0E-A13C-18A3C063A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A19B7-0329-46D7-9F57-8B34A5E60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7B218-7D1A-4336-8460-174EAA4C3119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71460-92CA-4F52-AF62-F3431D87F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41751-D2E0-402C-BAF8-4A99850D4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CC8F9-46DF-404C-8F57-0A580D010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52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E2983E-D1B3-4DE3-A3A0-F94C216A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Effect of nintedanib in patients with progressive fibrosing interstitial lung diseases (ILDs): subgroup analyses from the INBUILD</a:t>
            </a:r>
            <a:r>
              <a:rPr lang="en-GB" sz="4000" baseline="30000"/>
              <a:t>®</a:t>
            </a:r>
            <a:r>
              <a:rPr lang="en-GB" sz="4000"/>
              <a:t> trial</a:t>
            </a:r>
            <a:endParaRPr lang="en-GB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79603F-AAC3-4930-ADCA-70576B74C5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32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441D63-0DF1-4C86-A969-754D85BFA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Annual rate of decline in FVC in placebo group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5BCA4D-46EC-4B7B-8DE1-DFC9138131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70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F2D99A-463F-4A9B-AAEB-C81B104AD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/>
              <a:t>Treatment effect of nintedanib on rate of decline in FVC (mL/year) in subgroups by age, sex, race, FVC at baseline</a:t>
            </a:r>
            <a:endParaRPr lang="en-GB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6A303C-C554-480E-B65F-BB701950DD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03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A7FB21-9CBA-4832-872B-D11F051B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Baseline characteristics of subgroups by ILD diagnosis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CD6D06-7A63-4749-B2BB-2857C7D208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37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4F333A-5197-4182-B265-991E094C6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Treatment effect of nintedanib on rate of decline in FVC (mL/year) in subgroups by ILD diagnosis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043B17-F5E7-493A-AE25-E63C33F3ED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0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71DE1D-2A3D-4E56-987B-05E90D83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AEDB97-82A3-4248-88BF-CC38EAA042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02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49309D-9261-40DF-85F3-1B511930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Acknowledgements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0EB5EE-0DBD-492F-877A-40F719A9A9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7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D1A995-0A7D-4B33-875D-921FC2EA1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609010-5185-45AA-AD2F-F6C63FACC8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79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9C4854-7371-42D8-A55B-515E37048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Aim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4EC2D1-6C74-400C-BE69-15C4A964A8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2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CBB71B-893C-4EBF-A39B-2BACD806A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Methods 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E6F1FE-C23C-4E31-939F-D8E9DF5B58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0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0B70CA-1983-4A95-9AB9-08043F469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Analyses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8EAA34-7A3B-4D43-9064-A91428E6C9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52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02F4AC-1F58-4D93-988C-84319D93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Baseline characteristics of subgroups by sex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CDB4D1-01D2-48D8-9835-346A96F02C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09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FB7D46-DB69-4A3D-9BB7-9DC4135AE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Baseline characteristics of subgroups by age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EAD349-5A7B-4B95-8121-42604DE1A7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20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1EC477-5ACF-40C2-A190-0C4E2D963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Baseline characteristics of subgroups by race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EE49CE-5DF8-4E41-8C64-883615CBFA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35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5D7ECC-FC13-4037-862B-5F3CAAD83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Baseline characteristics of subgroups by FVC % predicted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17895A-27D8-4814-9D3E-B78816123E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09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Widescreen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Effect of nintedanib in patients with progressive fibrosing interstitial lung diseases (ILDs): subgroup analyses from the INBUILD® trial</vt:lpstr>
      <vt:lpstr>Introduction</vt:lpstr>
      <vt:lpstr>Aim</vt:lpstr>
      <vt:lpstr>Methods  </vt:lpstr>
      <vt:lpstr>Analyses</vt:lpstr>
      <vt:lpstr>Baseline characteristics of subgroups by sex</vt:lpstr>
      <vt:lpstr>Baseline characteristics of subgroups by age</vt:lpstr>
      <vt:lpstr>Baseline characteristics of subgroups by race</vt:lpstr>
      <vt:lpstr>Baseline characteristics of subgroups by FVC % predicted</vt:lpstr>
      <vt:lpstr>Annual rate of decline in FVC in placebo group</vt:lpstr>
      <vt:lpstr>Treatment effect of nintedanib on rate of decline in FVC (mL/year) in subgroups by age, sex, race, FVC at baseline</vt:lpstr>
      <vt:lpstr>Baseline characteristics of subgroups by ILD diagnosis</vt:lpstr>
      <vt:lpstr>Treatment effect of nintedanib on rate of decline in FVC (mL/year) in subgroups by ILD diagnosis</vt:lpstr>
      <vt:lpstr>Conclusions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nintedanib in patients with progressive fibrosing interstitial lung diseases (ILDs): subgroup analyses from the INBUILD® trial</dc:title>
  <dc:creator>Hannah Williams (FleishmanHillard)</dc:creator>
  <cp:lastModifiedBy>Hannah Williams (FleishmanHillard)</cp:lastModifiedBy>
  <cp:revision>1</cp:revision>
  <dcterms:created xsi:type="dcterms:W3CDTF">2020-06-24T11:14:18Z</dcterms:created>
  <dcterms:modified xsi:type="dcterms:W3CDTF">2020-06-24T11:14:18Z</dcterms:modified>
</cp:coreProperties>
</file>