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9051-E22B-4D27-8871-7BE4068D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5E021-9C09-4C9D-A1A8-7652F65F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A2A2-7C19-4443-B32F-F3215370A6D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578DF-8CA1-44AE-879B-4BCCF173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6DFCF-2BEF-4029-8B40-E3CC03FF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2686-3229-469F-8719-D253C61FC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6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E6069-2E77-4929-A204-05BA7A74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FA3D-3AF6-4B0A-B286-1D88931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E776-4E24-4F42-8ECF-833D71CAC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A2A2-7C19-4443-B32F-F3215370A6D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8127B-6599-498B-827A-D06D295C2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9CD9-B146-49B2-950B-BDD7C05F3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2686-3229-469F-8719-D253C61FC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B6E76-30EB-43AA-B07B-7A5BE97C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Safety and tolerability of nintedanib in patients with fibrosing ILDs: a comparison of the INBUILD</a:t>
            </a:r>
            <a:r>
              <a:rPr lang="en-US" sz="4000" baseline="30000"/>
              <a:t>® </a:t>
            </a:r>
            <a:r>
              <a:rPr lang="en-US" sz="4000"/>
              <a:t>and INPULSIS</a:t>
            </a:r>
            <a:r>
              <a:rPr lang="en-US" sz="4000" baseline="30000"/>
              <a:t>®</a:t>
            </a:r>
            <a:r>
              <a:rPr lang="en-US" sz="4000"/>
              <a:t> trials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BC7D8-041A-4933-B9BD-DB8FE1251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81117B-974C-4D8F-BACD-C137D275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frequent adverse events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971A6-2B43-40CF-98AA-51997893A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1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AE5655-C27E-4327-AA9C-806F894B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frequent adverse events leading to permanent treatment discontinuation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124A7-383A-4869-96B5-6A4EDC8E89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D1B32-42FB-436E-B284-33CC6CED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</a:t>
            </a:r>
            <a:r>
              <a:rPr lang="en-US"/>
              <a:t>iarrhea intensity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643C1-1B2E-42BB-9721-8CE6DA793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205747-33C1-403D-85BE-B82FBDDC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BFA58-5D7C-496E-97F2-F4FA18D45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4BAF4-BE31-4833-A0D6-C117F46B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C088C-BFFA-4489-9A3E-46DA1750E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941209-2EBF-4BBE-BC7D-A61BB230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F4FC3-90FF-4C31-8574-46BE6694EC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5135B-FB13-42B0-9F21-99F62378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C4014-9B46-4AF0-9923-23D9ECA0D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4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FC00F-D80E-4C15-8C78-AC8901DD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1063F-E8E2-49BC-9B82-674EC77DE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1CC9EE-67FB-41BE-BA52-C9761102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characteristics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C8F04-9DD0-4418-841E-3519AEB5E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3017B7-FA48-4FD7-976E-173110E0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Proportions of patients who had ≥1 dose reduction over 52 weeks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E2075-E995-4A09-8A3F-1D16EE4C58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0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ACF7A-0673-42D3-A5D8-2A26A110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Proportions of patients who had ≥1 treatment interruption over 52 weeks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6EB31-6F77-468A-B842-B48428125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5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8CD258-FA70-4330-967A-5686FA5A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dose intensity*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9D54C-D32C-4099-BC7D-65C86100D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A664CE-AFE2-48C7-96F4-6466E268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adverse events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51077-6290-4460-9F93-EAB4FE2CD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Safety and tolerability of nintedanib in patients with fibrosing ILDs: a comparison of the INBUILD® and INPULSIS® trials</vt:lpstr>
      <vt:lpstr>Introduction</vt:lpstr>
      <vt:lpstr>Aim</vt:lpstr>
      <vt:lpstr>Methods  </vt:lpstr>
      <vt:lpstr>Baseline characteristics</vt:lpstr>
      <vt:lpstr>Proportions of patients who had ≥1 dose reduction over 52 weeks</vt:lpstr>
      <vt:lpstr>Proportions of patients who had ≥1 treatment interruption over 52 weeks</vt:lpstr>
      <vt:lpstr>Mean dose intensity*</vt:lpstr>
      <vt:lpstr>Summary of adverse events</vt:lpstr>
      <vt:lpstr>Most frequent adverse events</vt:lpstr>
      <vt:lpstr>Most frequent adverse events leading to permanent treatment discontinuation</vt:lpstr>
      <vt:lpstr>Diarrhea intensity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tolerability of nintedanib in patients with fibrosing ILDs: a comparison of the INBUILD® and INPULSIS® trials</dc:title>
  <dc:creator>Hannah Williams (FleishmanHillard)</dc:creator>
  <cp:lastModifiedBy>Hannah Williams (FleishmanHillard)</cp:lastModifiedBy>
  <cp:revision>1</cp:revision>
  <dcterms:created xsi:type="dcterms:W3CDTF">2020-06-24T11:13:23Z</dcterms:created>
  <dcterms:modified xsi:type="dcterms:W3CDTF">2020-06-24T11:13:23Z</dcterms:modified>
</cp:coreProperties>
</file>