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C1F8-870D-4AD9-845E-F6516886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0EB284-B08D-4D08-9672-355E84806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D7D5-944F-4A67-9C96-97BA39A57CD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500D5-F8F2-45EE-8809-EA68C78D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E1D53-20AF-43CC-8D1E-37154ED0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F851-F5E1-4451-AB79-F48FAF08A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81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A66330-DD56-4FA0-9F16-496B18F9B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1974C-8489-485C-A58B-FC5AEF3CB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E7EA1-195C-44E1-A014-2C2E1DC3E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9D7D5-944F-4A67-9C96-97BA39A57CD0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ABB08-DDC0-45BC-8B86-3B4BA8939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B291A-FC5A-4114-8C02-5BBEE2F5D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9F851-F5E1-4451-AB79-F48FAF08A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48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CDE5D8-DFBE-4610-AA1D-6882F9B3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0"/>
            </a:br>
            <a:r>
              <a:rPr lang="en-GB" sz="4400"/>
              <a:t>Gene expression profiling in patients with idiopathic pulmonary fibrosis (IPF) in the INMARK</a:t>
            </a:r>
            <a:r>
              <a:rPr lang="en-GB" sz="4400" baseline="30000"/>
              <a:t>® </a:t>
            </a:r>
            <a:r>
              <a:rPr lang="en-GB" sz="4400"/>
              <a:t>trial </a:t>
            </a:r>
            <a:endParaRPr lang="en-GB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B8DE2-40A2-4B44-8CB7-695D5F56A7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83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928A4A-FE62-46EE-B22B-CF8B841C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/>
              <a:t>Expression of genes downregulated at week 12 in subjects treated with nintedanib</a:t>
            </a:r>
            <a:endParaRPr lang="en-GB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E56BA3-F996-4236-817F-AA45DC7258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1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8AD171-39BE-438E-BC4F-7BA7FE779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/>
              <a:t>Gene set variation analysis</a:t>
            </a:r>
            <a:endParaRPr lang="en-GB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9334FF-7C1C-4D89-B120-F639544D2C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3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FBBD9B-16B8-4488-9651-04D36EAC6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 set variation analysis enrichment scores for nine genes downregulated at week 12 in subjects treated with nintedanib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4F4D3-B070-4B98-AA77-1A43A083B4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5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19347C-96FB-4A38-A122-CF8B473E4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/>
              <a:t>Pathways analyses</a:t>
            </a:r>
            <a:endParaRPr lang="en-GB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2B690-4AE9-4ABC-91E0-CF6B42E1C3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16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A282AA-D4FC-4484-8277-8FB0E2B7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Functional pathways linked to genes downregulated at week 12 in subjects treated with nintedanib based on EnrichR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51D56-01C0-44FC-8BC3-954DB8873A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34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BCFC54-D796-4B59-9633-3BE890A4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/>
              <a:t>Network of genes downregulated at week 12 in subjects treated with nintedanib</a:t>
            </a:r>
            <a:endParaRPr lang="en-GB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873DA-1131-4878-848F-C64F727ABE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53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743651-9A0F-4883-8142-B2687D29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21D20-4858-4D39-9D6D-C0B9E50263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6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BFBA3A-EAAF-4457-949A-F8815F5EF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Acknowledgements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F7215C-51C5-4CC1-83C7-6F2B4E860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6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233D04-64C1-4C51-AC99-DCBD3882C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/>
              <a:t>Introduction</a:t>
            </a:r>
            <a:endParaRPr lang="en-GB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3D993-2913-47A4-9244-721A08592F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2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A9D234-5B1F-4BD2-A3CC-62695FF1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/>
              <a:t>Aim</a:t>
            </a:r>
            <a:endParaRPr lang="en-GB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27C9F-7B3C-425E-8A21-9445A58A46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0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6341AF-4476-439F-AA6B-770E3DB80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/>
              <a:t>Methods</a:t>
            </a:r>
            <a:endParaRPr lang="en-GB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5020D-7586-4CD8-91CA-B9094B0860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5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7FACBE-D10D-4D9C-AB9F-8922C0FA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/>
              <a:t>Analyses</a:t>
            </a:r>
            <a:endParaRPr lang="en-GB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A0257-262F-448A-9617-EDE2BA90C8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5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FF219D-4FE6-4D91-A04E-5363C309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/>
              <a:t>Baseline characteristics of subjects in the INMARK trial</a:t>
            </a:r>
            <a:endParaRPr lang="en-GB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63584E-E446-4B25-AB38-E2478EEC15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6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3A08C2-8328-4AD0-B82D-EC0B5C876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/>
              <a:t>Changes in gene expression</a:t>
            </a:r>
            <a:endParaRPr lang="en-GB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21C144-43B6-4049-9C5E-D3CD5602B0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2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E55D02-1500-48F0-9C02-10ECEB9D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/>
              <a:t>Changes in gene expression from baseline at week 12 (adjusted analyses)</a:t>
            </a:r>
            <a:endParaRPr lang="en-GB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8D55A-2F6E-4B30-B341-4DA82C188E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50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238F7A-8E1B-4553-A02A-AEF128DC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Genes downregulated at week 12 (with adjusted p≤0.05 and |log</a:t>
            </a:r>
            <a:r>
              <a:rPr lang="en-GB" baseline="-25000"/>
              <a:t>2</a:t>
            </a:r>
            <a:r>
              <a:rPr lang="en-GB"/>
              <a:t>fold change|≥0.5) in subjects treated with nintedanib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0C2E26-03A5-4D87-8076-9BDC5625DD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8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Widescreen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 Gene expression profiling in patients with idiopathic pulmonary fibrosis (IPF) in the INMARK® trial </vt:lpstr>
      <vt:lpstr>Introduction</vt:lpstr>
      <vt:lpstr>Aim</vt:lpstr>
      <vt:lpstr>Methods</vt:lpstr>
      <vt:lpstr>Analyses</vt:lpstr>
      <vt:lpstr>Baseline characteristics of subjects in the INMARK trial</vt:lpstr>
      <vt:lpstr>Changes in gene expression</vt:lpstr>
      <vt:lpstr>Changes in gene expression from baseline at week 12 (adjusted analyses)</vt:lpstr>
      <vt:lpstr>Genes downregulated at week 12 (with adjusted p≤0.05 and |log2fold change|≥0.5) in subjects treated with nintedanib</vt:lpstr>
      <vt:lpstr>Expression of genes downregulated at week 12 in subjects treated with nintedanib</vt:lpstr>
      <vt:lpstr>Gene set variation analysis</vt:lpstr>
      <vt:lpstr>Gene set variation analysis enrichment scores for nine genes downregulated at week 12 in subjects treated with nintedanib</vt:lpstr>
      <vt:lpstr>Pathways analyses</vt:lpstr>
      <vt:lpstr>Functional pathways linked to genes downregulated at week 12 in subjects treated with nintedanib based on EnrichR</vt:lpstr>
      <vt:lpstr>Network of genes downregulated at week 12 in subjects treated with nintedanib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Gene expression profiling in patients with idiopathic pulmonary fibrosis (IPF) in the INMARK® trial </dc:title>
  <dc:creator>Hannah Williams (FleishmanHillard)</dc:creator>
  <cp:lastModifiedBy>Hannah Williams (FleishmanHillard)</cp:lastModifiedBy>
  <cp:revision>1</cp:revision>
  <dcterms:created xsi:type="dcterms:W3CDTF">2020-06-24T11:07:50Z</dcterms:created>
  <dcterms:modified xsi:type="dcterms:W3CDTF">2020-06-24T11:07:50Z</dcterms:modified>
</cp:coreProperties>
</file>