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034D-63AB-4ED6-BD0C-2F9AEE3F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37C976-A306-4EA4-91B9-6E02CBCE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8079-4985-4601-90BD-FE12981CB9A1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B7A55-DC8F-4526-9B84-987F9D6F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521FE-4E3E-4DA4-8178-13F0DE0E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CBB8-91F4-474F-B39A-6939FB3E5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4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41C23-467B-4288-95DD-39DEA5F9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6FE95-15AD-4A5F-BD86-155D54F8F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B88D6-E12A-473D-A52C-0583BE414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E8079-4985-4601-90BD-FE12981CB9A1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B3099-599C-4B17-815F-D3202F938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115AF-1B21-4879-A8BA-82B3B19F5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CBB8-91F4-474F-B39A-6939FB3E5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2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4A2FCC-3F0D-4A44-AF94-3F157A7B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Study design of a Phase III, randomized, placebo-controlled trial of nintedanib in children and adolescents with clinically significant fibrosing interstitial lung disease (ILD)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E0AF6-E64C-4BD6-AD23-0D5057EBF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7E6318-8267-4E43-891B-F701DD72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EE42E-33BA-4CAE-A03C-767D8BAD3B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0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4CF33A-D9B7-47C0-9A67-3EADA791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5EEF3-983D-47B3-9CD6-4ED108151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2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535FF1-EB1F-42A8-B998-68A26719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FB562-0A8F-4913-8322-3A4214E4BC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8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AF833C-AD9D-41C1-8DF9-A89D84D4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 and exclusion criteria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27CA9-DB59-4D4B-B195-D63B82612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2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5932D1-CB87-4C73-964A-34027F7A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 </a:t>
            </a:r>
            <a:r>
              <a:rPr lang="en-GB"/>
              <a:t>Evidence of fibrosing ILD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0E104-3CC4-4143-BF76-C751BD508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2D9891-0416-4F64-86DE-13C6AA45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6AB9E-75C5-471E-9425-8520B285C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D0C4B1-ED59-4EC7-AC6C-49688EC3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57765-38B2-42B0-B39D-863C27C52D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9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9A17CE-F837-4513-88BA-2D33B9FC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67115-1ECF-4C82-9C23-51581886A2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Study design of a Phase III, randomized, placebo-controlled trial of nintedanib in children and adolescents with clinically significant fibrosing interstitial lung disease (ILD)</vt:lpstr>
      <vt:lpstr>Introduction</vt:lpstr>
      <vt:lpstr>Aim</vt:lpstr>
      <vt:lpstr>Methods</vt:lpstr>
      <vt:lpstr>Inclusion and exclusion criteria</vt:lpstr>
      <vt:lpstr> Evidence of fibrosing ILD</vt:lpstr>
      <vt:lpstr>Endpoints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design of a Phase III, randomized, placebo-controlled trial of nintedanib in children and adolescents with clinically significant fibrosing interstitial lung disease (ILD)</dc:title>
  <dc:creator>Hannah Williams (FleishmanHillard)</dc:creator>
  <cp:lastModifiedBy>Hannah Williams (FleishmanHillard)</cp:lastModifiedBy>
  <cp:revision>1</cp:revision>
  <dcterms:created xsi:type="dcterms:W3CDTF">2020-06-24T11:44:12Z</dcterms:created>
  <dcterms:modified xsi:type="dcterms:W3CDTF">2020-06-24T11:44:12Z</dcterms:modified>
</cp:coreProperties>
</file>