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13330-755A-4796-8A04-A406CDBEC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7AB4A7-E2F8-4BBB-8483-99CB81988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C9FE9-A3C9-4C8E-B750-E527D367CCF9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4FD219-5882-45C7-91F9-2E8FFEC39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4B622C-EFB5-4A4F-B2BC-B4DCACD27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73B4B-1A82-4A68-B4CA-0D9A5EAD5E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143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EBEAAF-FD41-401D-BC94-5C6CDFD74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448423-F054-40F0-B112-19F9A7EA89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14D341-5432-419C-934C-7D423EC05F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C9FE9-A3C9-4C8E-B750-E527D367CCF9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36B84C-7104-4253-8794-7BB058C3F3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17EA92-14CA-48D1-B447-505563FA3A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73B4B-1A82-4A68-B4CA-0D9A5EAD5E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317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57BEF40-C876-4C17-B4C2-5B714D4BA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/>
              <a:t>Gene expression profiling in patients with idiopathic pulmonary fibrosis (IPF) treated with nintedanib and sildenafil: data from the INSTAGE</a:t>
            </a:r>
            <a:r>
              <a:rPr lang="en-GB" sz="4000" baseline="30000"/>
              <a:t>®</a:t>
            </a:r>
            <a:r>
              <a:rPr lang="en-GB" sz="4000"/>
              <a:t> trial</a:t>
            </a:r>
            <a:endParaRPr lang="en-GB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578093-7F1A-4D4D-95C3-AD32D448E0C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294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8D37A53-EA7D-44B9-BA5F-DA2679BDA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Changes in expression in the INSTAGE trial of genes downregulated after 12 weeks’ treatment with nintedanib in the INMARK trial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0F20D6-C02F-4F70-850E-83057DB9278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466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811FF14-21E2-4B19-946F-343DBA682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Changes in expression in the INSTAGE trial of genes downregulated after 12 weeks’ treatment with nintedanib in the INMARK trial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BE3CDF-4B0A-475A-B9A1-98D2C336E20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204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EDE2407-3612-4F0E-B16D-26B955DD0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Expression at baseline and week 24 in the INSTAGE trial of the nine genes downregulated at week 12 in subjects treated with nintedanib in the INMARK trial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09FEEF-0B12-46E8-B75E-67023A92431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79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411B138-5E8B-4673-A3A1-41CA387A3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Gene set variation analysis 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FAA4CE-723B-4DA5-AD8C-79AB9725A04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576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921C02B-C2F2-4C01-BA57-6BC93632A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Gene set variation analysis enrichment scores in the INSTAGE trial for the set of nine genes downregulated in subjects treated with nintedanib in the INMARK trial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05DB90-BF94-4B68-9521-F9AB200E030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316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F2CBE38-F48B-46FF-92DD-C66726F94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Changes in gene expression at week 24 in the INSTAGE trial based on the network of nine genes downregulated in nintedanib-treated subjects in the INMARK trial (1/2)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198681-FD31-4423-8020-EA09595FDD3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971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2C627A4-8BA3-4529-98DC-499F5D3A9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Changes in gene expression at week 24 in the INSTAGE trial based on the network of nine genes downregulated in nintedanib-treated subjects in the INMARK trial (2/2)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96C295-AA92-4088-B8D0-C6E9448F83F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1964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56DE84F-00E6-4110-96D6-E4E809913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Conclusions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B73C05-6832-477F-AFAF-D77F484217F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0953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C92FE24-EA27-4723-99E2-4F96808CA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Acknowledgements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D5823E-771A-4664-8C28-F1AC8E0AB21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498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A6723A7-D10D-453C-B7EB-4EBF35D7F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900"/>
              <a:t>Introduction</a:t>
            </a:r>
            <a:endParaRPr lang="en-GB" sz="29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4F669B-EDE3-43F3-BAAA-6A4D4911EF8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665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96663D1-ECA0-4B76-8F20-D5CE13364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900"/>
              <a:t>Aim</a:t>
            </a:r>
            <a:endParaRPr lang="en-GB" sz="29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11916A-A160-442A-8CAC-4D72BA147E7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730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516BFBE-A22D-4B0B-A67F-526C8F66C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900"/>
              <a:t>Methods</a:t>
            </a:r>
            <a:endParaRPr lang="en-GB" sz="29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2C2F8E-9D24-423B-B173-016C0D608CD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836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FC8D715-7090-4979-AF61-9503E9ABC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900"/>
              <a:t>Analyses (1/2)</a:t>
            </a:r>
            <a:endParaRPr lang="en-GB" sz="29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8A6197-6D47-4580-9CC7-7E0DF142D36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043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AB6A5C4-9376-4795-84EE-958C067ED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900"/>
              <a:t>Analyses (2/2)</a:t>
            </a:r>
            <a:endParaRPr lang="en-GB" sz="29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5A7DDA-A707-421A-AE30-3E1B703B00D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422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A71881F-C784-4307-972D-8331756D3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900"/>
              <a:t>Baseline characteristics of subjects in the INSTAGE trial</a:t>
            </a:r>
            <a:endParaRPr lang="en-GB" sz="29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82AEC0-82A2-4D1D-B71A-ADDDB262F0F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641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554D070-2D5D-445C-99B2-BC190AD3F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900"/>
              <a:t>Changes in gene expression</a:t>
            </a:r>
            <a:endParaRPr lang="en-GB" sz="29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45D63F-D38D-4CF8-96E1-ACA90764355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48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CA8397A-84A6-4A54-8547-FCCBCBE59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Genes downregulated at week 24 (with adjusted p≤0.05 and |log</a:t>
            </a:r>
            <a:r>
              <a:rPr lang="en-GB" baseline="-25000"/>
              <a:t>2</a:t>
            </a:r>
            <a:r>
              <a:rPr lang="en-GB"/>
              <a:t>fold change|≥0.5) in subjects treated with nintedanib plus sildenafil 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DF16B0-0D35-4C77-BA2D-87DB2007418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6491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232</Words>
  <Application>Microsoft Office PowerPoint</Application>
  <PresentationFormat>Widescreen</PresentationFormat>
  <Paragraphs>18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Gene expression profiling in patients with idiopathic pulmonary fibrosis (IPF) treated with nintedanib and sildenafil: data from the INSTAGE® trial</vt:lpstr>
      <vt:lpstr>Introduction</vt:lpstr>
      <vt:lpstr>Aim</vt:lpstr>
      <vt:lpstr>Methods</vt:lpstr>
      <vt:lpstr>Analyses (1/2)</vt:lpstr>
      <vt:lpstr>Analyses (2/2)</vt:lpstr>
      <vt:lpstr>Baseline characteristics of subjects in the INSTAGE trial</vt:lpstr>
      <vt:lpstr>Changes in gene expression</vt:lpstr>
      <vt:lpstr>Genes downregulated at week 24 (with adjusted p≤0.05 and |log2fold change|≥0.5) in subjects treated with nintedanib plus sildenafil </vt:lpstr>
      <vt:lpstr>Changes in expression in the INSTAGE trial of genes downregulated after 12 weeks’ treatment with nintedanib in the INMARK trial</vt:lpstr>
      <vt:lpstr>Changes in expression in the INSTAGE trial of genes downregulated after 12 weeks’ treatment with nintedanib in the INMARK trial</vt:lpstr>
      <vt:lpstr>Expression at baseline and week 24 in the INSTAGE trial of the nine genes downregulated at week 12 in subjects treated with nintedanib in the INMARK trial</vt:lpstr>
      <vt:lpstr>Gene set variation analysis </vt:lpstr>
      <vt:lpstr>Gene set variation analysis enrichment scores in the INSTAGE trial for the set of nine genes downregulated in subjects treated with nintedanib in the INMARK trial</vt:lpstr>
      <vt:lpstr>Changes in gene expression at week 24 in the INSTAGE trial based on the network of nine genes downregulated in nintedanib-treated subjects in the INMARK trial (1/2)</vt:lpstr>
      <vt:lpstr>Changes in gene expression at week 24 in the INSTAGE trial based on the network of nine genes downregulated in nintedanib-treated subjects in the INMARK trial (2/2)</vt:lpstr>
      <vt:lpstr>Conclusions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 expression profiling in patients with idiopathic pulmonary fibrosis (IPF) treated with nintedanib and sildenafil: data from the INSTAGE® trial</dc:title>
  <dc:creator>Hannah Williams (FleishmanHillard)</dc:creator>
  <cp:lastModifiedBy>Hannah Williams (FleishmanHillard)</cp:lastModifiedBy>
  <cp:revision>1</cp:revision>
  <dcterms:created xsi:type="dcterms:W3CDTF">2020-06-24T11:03:02Z</dcterms:created>
  <dcterms:modified xsi:type="dcterms:W3CDTF">2020-06-24T11:03:02Z</dcterms:modified>
</cp:coreProperties>
</file>