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5549-E088-46CC-996E-5A7250E4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13921-ED37-4528-8E8A-3D9F6FFD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77D2-4C4F-4A90-9C85-D737D931D09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F23DD-A2D8-4022-8CDA-38E8E8DB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CA738-FCE4-4173-B346-7E46E5ED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EBBE-400F-4B2E-BB8E-418650FB3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8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A80C76-25DB-4DB1-8D81-25BDB494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93542-880A-49CF-8FE8-481589041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E66A-E46E-474C-810A-022253A78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77D2-4C4F-4A90-9C85-D737D931D09D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67B85-4574-49A7-A877-801A0522F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FDDA0-2967-4BA3-8B7A-C321CB584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9EBBE-400F-4B2E-BB8E-418650FB3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1D27C6-9E6C-4133-AB58-9E0FF82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0"/>
            </a:br>
            <a:r>
              <a:rPr lang="en-GB" sz="4400"/>
              <a:t>Effect of nintedanib on FVC decline in patients with progressive fibrosing ILDs: data from the INBUILD</a:t>
            </a:r>
            <a:r>
              <a:rPr lang="en-GB" sz="4400" baseline="30000"/>
              <a:t>® </a:t>
            </a:r>
            <a:r>
              <a:rPr lang="en-GB" sz="4400"/>
              <a:t>trial </a:t>
            </a:r>
            <a:endParaRPr lang="en-GB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7B187-84F9-4D99-96B0-28EFC32F5E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9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B1E6DB-254A-486E-AA4E-5CAD0F56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to absolute decline in FVC ≥10% predicted or death using data up to first database lock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E2D7B-D7D8-45BD-99F6-E687D359BE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79F9AC-CDA4-4EF8-B64D-66244D01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to first acute exacerbation of ILD or death using data up to first database lock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9D25B-8BE6-4A35-B244-A76FCD42EE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5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5C7BE3-8C26-4218-8B8C-17560524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5EAC1-35C1-48A1-8D02-FD1ACFA446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B2AE43-582B-4D0C-90FF-9B4B11EC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AB484-5B42-47A1-8A90-74D66A8C0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6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08DEC1-216B-4AF5-97A5-23A3B5296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8119C-8C89-4E57-81BE-22E1530457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8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F7B3A5-2B7E-4384-960D-E30C78916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681CA-42F6-4787-9570-4DC0B9E6C8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0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AB1DD3-4EE2-4448-8B4D-246FF8BC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Trial design (1/2)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AF099-3E85-4F60-A5BA-5316B74C62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9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827FED-FF5F-4A14-9BAE-44F0970D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Trial design (2/2)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F5DD8-9D8B-41EE-BF86-6420534202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E8C2F2-28E0-490E-9B8F-9AC36C3D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C38D7-A354-4B90-A888-02A9352EFD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6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32EF23-B712-4689-9741-95EB148F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Baseline characteristics of subjects in the INBUILD trial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6F220-1751-4A02-A821-67267F891A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8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DEF8D2-0261-4190-8EAB-61ACA9FE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ILD diagnosis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9B427-12D4-43CC-9A0E-CC8401956B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FAE189-2221-4ACC-8664-D0D613C9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Categorical changes in FVC % predicted</a:t>
            </a:r>
            <a:endParaRPr lang="en-GB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EA1AD-E6A7-476A-97DE-655FD1F58A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80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Effect of nintedanib on FVC decline in patients with progressive fibrosing ILDs: data from the INBUILD® trial </vt:lpstr>
      <vt:lpstr>Introduction</vt:lpstr>
      <vt:lpstr>Aim</vt:lpstr>
      <vt:lpstr>Trial design (1/2)</vt:lpstr>
      <vt:lpstr>Trial design (2/2)</vt:lpstr>
      <vt:lpstr>Analyses</vt:lpstr>
      <vt:lpstr>Baseline characteristics of subjects in the INBUILD trial</vt:lpstr>
      <vt:lpstr>ILD diagnosis</vt:lpstr>
      <vt:lpstr>Categorical changes in FVC % predicted</vt:lpstr>
      <vt:lpstr>Time to absolute decline in FVC ≥10% predicted or death using data up to first database lock</vt:lpstr>
      <vt:lpstr>Time to first acute exacerbation of ILD or death using data up to first database lock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Effect of nintedanib on FVC decline in patients with progressive fibrosing ILDs: data from the INBUILD® trial </dc:title>
  <dc:creator>Hannah Williams (FleishmanHillard)</dc:creator>
  <cp:lastModifiedBy>Hannah Williams (FleishmanHillard)</cp:lastModifiedBy>
  <cp:revision>1</cp:revision>
  <dcterms:created xsi:type="dcterms:W3CDTF">2020-06-24T11:11:28Z</dcterms:created>
  <dcterms:modified xsi:type="dcterms:W3CDTF">2020-06-24T11:11:28Z</dcterms:modified>
</cp:coreProperties>
</file>