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D13B-D4BC-455C-9BFD-0D9B3589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5C896-C445-421D-BF97-B9020310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154A-2D25-4547-B51E-F39C7F5616E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2A38-5653-4514-96E7-25A02B3C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4ECD-6E75-4D7A-94B2-F2EFF0B9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87A-20C6-45E8-97BB-E5D7AA00A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0C8D4-5E44-40CC-93A7-9EE5EB7E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EAA8F-36F8-4332-9064-FB40ADE6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A972F-3996-47F4-9FDD-15C39DFC9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154A-2D25-4547-B51E-F39C7F5616E1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8538E-59CE-404E-A7AF-C30BBBE5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49D1-774D-4377-B3C7-5B7607630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187A-20C6-45E8-97BB-E5D7AA00A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4C045-C45A-4819-9144-81728AA9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Efficacy and safety of nintedanib in patients with idiopathic pulmonary fibrosis (IPF) and multiple comorbidities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11FCD-E3BA-45D7-BD2A-269F67275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3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798E2-2797-48A6-AD33-7BD042A3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Time to first acute exacerbation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51B06-13D0-408F-9B0B-C90DCB4AC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DF3A2-6FA5-4F9C-A9DA-F70CF3E4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Deaths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88C25-A3AF-45C6-B4A8-7605ED65F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90DF4-4A35-41DD-88CF-6615FD8E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frequent adverse events in patients with &lt;5 and ≥5 comorbidities at baseline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A80FC-F35F-4A8F-87D6-98F06F427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6BE861-67EB-49A9-A892-BA974FAE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Proportions of patients with adverse events leading to discontinuation of trial drug in patients with &lt;5 and ≥5 comorbidities at baseline 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08FDD-090D-4B00-8829-0FABC8DBC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D3321A-7E5E-4101-B8B1-8250ACF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Proportions of patients with severe adverse events in patients with &lt;5 and ≥5 comorbidities at baseline 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38AEB-DAD5-4116-9FF1-14EEC02C0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348F4-A9D5-475C-B094-5AF8CFED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Most frequent adverse events leading to discontinuation of trial drug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F8704-6BD3-40FA-8034-8DBE7F5A2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35AEA5-5CFA-4F37-B40F-F5989373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Conclusions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1AF9E-7D37-4110-B9FA-EEE11E11E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1776C-DFBE-41E2-A95F-75B95E0C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58083-EA69-4A46-A00C-FBED5C384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9993C3-1BE1-44BD-9F15-DEEF35B7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Introduction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ECB23-A3F8-44CA-82A5-4DAE0BC41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3C15A-99CB-4B00-8A42-92EDF22E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Aim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8BB12-591D-4332-BBFE-281925D4A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8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3F6B5-C7EC-4CB5-BEFC-34D14ABC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/>
              <a:t>Methods</a:t>
            </a:r>
            <a:r>
              <a:rPr lang="en-GB"/>
              <a:t>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12CD5-A9D5-4BFD-BC9F-D430DABC6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386911-EEE0-4C38-896D-9DEC2830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Most frequent comorbidities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FFDE-8A9A-4352-AD11-1CA848CC64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25162-330B-46A7-89B8-A95A9970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Baseline characteristics of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7F7D3-3DDB-4FC5-85BC-66BC69F46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3A2DD-6924-4818-8BA4-E2C13AC9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Exposure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E24EA-98A4-4A5A-9D24-B4B23E8F6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77D800-33DA-44CC-AD32-8D1E5B24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Annual rate of decline in FVC (mL/year)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19F89-852E-44A8-8625-E742CB7A9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94FCB1-64B4-441A-B4B9-75667DFA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Change in SGRQ total score at week 52 in patients with &lt;5 and ≥5 comorbidities at baseline</a:t>
            </a:r>
            <a:endParaRPr lang="en-GB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26A15-B718-472F-A3E6-44F7208D8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Efficacy and safety of nintedanib in patients with idiopathic pulmonary fibrosis (IPF) and multiple comorbidities</vt:lpstr>
      <vt:lpstr>Introduction</vt:lpstr>
      <vt:lpstr>Aim</vt:lpstr>
      <vt:lpstr>Methods  </vt:lpstr>
      <vt:lpstr>Most frequent comorbidities in patients with &lt;5 and ≥5 comorbidities at baseline</vt:lpstr>
      <vt:lpstr>Baseline characteristics of patients with &lt;5 and ≥5 comorbidities at baseline</vt:lpstr>
      <vt:lpstr>Exposure</vt:lpstr>
      <vt:lpstr>Annual rate of decline in FVC (mL/year) in patients with &lt;5 and ≥5 comorbidities at baseline</vt:lpstr>
      <vt:lpstr>Change in SGRQ total score at week 52 in patients with &lt;5 and ≥5 comorbidities at baseline</vt:lpstr>
      <vt:lpstr>Time to first acute exacerbation in patients with &lt;5 and ≥5 comorbidities at baseline</vt:lpstr>
      <vt:lpstr>Deaths in patients with &lt;5 and ≥5 comorbidities at baseline</vt:lpstr>
      <vt:lpstr>Most frequent adverse events in patients with &lt;5 and ≥5 comorbidities at baseline</vt:lpstr>
      <vt:lpstr> Proportions of patients with adverse events leading to discontinuation of trial drug in patients with &lt;5 and ≥5 comorbidities at baseline </vt:lpstr>
      <vt:lpstr> Proportions of patients with severe adverse events in patients with &lt;5 and ≥5 comorbidities at baseline </vt:lpstr>
      <vt:lpstr> Most frequent adverse events leading to discontinuation of trial drug in patients with &lt;5 and ≥5 comorbidities at baseline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nintedanib in patients with idiopathic pulmonary fibrosis (IPF) and multiple comorbidities</dc:title>
  <dc:creator>Hannah Williams (FleishmanHillard)</dc:creator>
  <cp:lastModifiedBy>Hannah Williams (FleishmanHillard)</cp:lastModifiedBy>
  <cp:revision>1</cp:revision>
  <dcterms:created xsi:type="dcterms:W3CDTF">2020-06-24T11:04:45Z</dcterms:created>
  <dcterms:modified xsi:type="dcterms:W3CDTF">2020-06-24T11:04:45Z</dcterms:modified>
</cp:coreProperties>
</file>