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5E39-D79A-4BA6-9BD7-784E76CB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78050-CA28-439C-A724-2A3FC6BB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5CB-7D29-4E84-A557-4D23095B6ECA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32F45-7E95-4B60-98DB-0FC6CD4B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CE5FC-1C4F-42C3-AD7D-96C462CE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C8F1-670B-4135-ACD5-F2C3B6FD3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0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65474-BF0A-486F-AF9A-BE956EB2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D2738-078E-49A3-88A3-72DBD161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7BC1-B414-453C-8B38-24A1317B6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A5CB-7D29-4E84-A557-4D23095B6ECA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AB98-7989-4509-8D55-BB61162D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DF668-7970-443D-80BD-0D023E204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C8F1-670B-4135-ACD5-F2C3B6FD3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46A3FD-20E2-4DA9-9D6B-2B42C3AC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Continued treatment with nintedanib in patients with systemic sclerosis-associated interstitial lung disease (SSc-ILD): data from the SENSCIS-ON trial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ACBC9-6BDA-4582-A887-76DA8EF76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7621DD-7D19-4C4E-B6B0-33794AA1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Adverse events over 52 weeks in SENSCIS and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36150-0244-4DB9-80CD-D398FA86D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ACB55-C208-48B4-84CB-453F3509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Intensity of worst diarrhea event over 52 weeks in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A0D35-2D12-4D1C-BA2A-8603EFAAF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95D05B-BDC5-4761-BA65-2F532262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Dose adjustments and treatment discontinuations over 52 weeks of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CE97D-FA80-48EE-B353-C66EF62D8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49BA5-EFE3-4283-8D66-9121253C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Conclusions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FE96B-02D0-4713-B9C3-9BA69AAF2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A74131-8AFF-4D44-B6A4-F41C9FA5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Acknowledgements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3F0A-B007-46A3-B5D5-FB4CB7D91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39F20-FEB4-46D7-AB18-B8953EB7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Introduction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B0320-45D5-4282-BF26-4EE267DE4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BC7D0-09BE-4D1B-BC7B-1C977F56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Aim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741B3-BA6F-49C1-B80E-66C534E1E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C0B538-9000-4D5D-860A-1BF9470B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Trial design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46B1E-43CF-4042-BEBA-C896567D6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16C83-AB3F-46F2-9D29-804FD2B8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Analyses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5EB86-2A8F-4674-B528-013EDDA74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C45AD-AF64-48A0-AED5-775A4602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Baseline characteristics at inclusion in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595B6-D36A-4304-B25F-338E1B0EC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CA674-BD1F-43BF-853E-6E1510B4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Change from baseline in FVC (mL) at week 52 in SENSCIS and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617BF-7223-43F7-A57F-1DEAA4ED3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CA7E6-1F20-4251-B27E-35AED457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Change from baseline in FVC (mL) in SENSCIS and SENSCIS-ON (pooled)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AA02E-CBEF-433A-B487-6AD5D54D0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262B7C-8C57-4C29-BF3E-E3D2049B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Proportions of patients who met proposed thresholds for worsening, stable and improvement in FVC from baseline of SENSCIS-ON to week 52 of SENSCIS-ON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C39C1-A2FC-4BC7-BB7B-53F8B5224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Continued treatment with nintedanib in patients with systemic sclerosis-associated interstitial lung disease (SSc-ILD): data from the SENSCIS-ON trial</vt:lpstr>
      <vt:lpstr>Introduction</vt:lpstr>
      <vt:lpstr>Aim</vt:lpstr>
      <vt:lpstr>Trial design</vt:lpstr>
      <vt:lpstr>Analyses</vt:lpstr>
      <vt:lpstr>Baseline characteristics at inclusion in SENSCIS-ON</vt:lpstr>
      <vt:lpstr>Change from baseline in FVC (mL) at week 52 in SENSCIS and SENSCIS-ON</vt:lpstr>
      <vt:lpstr>Change from baseline in FVC (mL) in SENSCIS and SENSCIS-ON (pooled)</vt:lpstr>
      <vt:lpstr>Proportions of patients who met proposed thresholds for worsening, stable and improvement in FVC from baseline of SENSCIS-ON to week 52 of SENSCIS-ON</vt:lpstr>
      <vt:lpstr>Adverse events over 52 weeks in SENSCIS and SENSCIS-ON</vt:lpstr>
      <vt:lpstr>Intensity of worst diarrhea event over 52 weeks in SENSCIS-ON</vt:lpstr>
      <vt:lpstr>Dose adjustments and treatment discontinuations over 52 weeks of SENSCIS-ON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Continued treatment with nintedanib in patients with systemic sclerosis-associated interstitial lung disease (SSc-ILD): data from the SENSCIS-ON trial</dc:title>
  <dc:creator>Hannah Williams (FleishmanHillard)</dc:creator>
  <cp:lastModifiedBy>Hannah Williams (FleishmanHillard)</cp:lastModifiedBy>
  <cp:revision>1</cp:revision>
  <dcterms:created xsi:type="dcterms:W3CDTF">2021-04-30T13:47:37Z</dcterms:created>
  <dcterms:modified xsi:type="dcterms:W3CDTF">2021-04-30T13:47:37Z</dcterms:modified>
</cp:coreProperties>
</file>