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D84C-8E80-4392-896C-8C31BB83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4513E-AC1B-43C6-9E8E-B39805763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5B6D-7851-447A-B1D5-F58F1C1EC11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5948B-2EEF-4650-AB85-83874CF2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A968C-A06C-41E5-A1F7-B365FD58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EFB7-30FB-4D9B-A1CD-74B8C7487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80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6B1C8-1D1F-4638-8AB1-4A2FD55ED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82ED3-B08B-4451-A425-98A861764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EADCF-D5C9-4E29-8A0B-A08FF5DE8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5B6D-7851-447A-B1D5-F58F1C1EC11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9CC9B-EB77-46E6-B8C1-EEE45077A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A14CF-E002-4E5D-B816-D60CDB5C3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EFB7-30FB-4D9B-A1CD-74B8C7487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7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A1E068-7FE6-4EA0-B2C3-C5932D3B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Lun</a:t>
            </a:r>
            <a:r>
              <a:rPr lang="en-US" sz="4000"/>
              <a:t>g function decline in patients with SSc-ILD by time since first non-Raynaud symptom: subgroup analysis of the SENSCIS</a:t>
            </a:r>
            <a:r>
              <a:rPr lang="en-US" sz="4000" baseline="30000"/>
              <a:t>®</a:t>
            </a:r>
            <a:r>
              <a:rPr lang="en-US" sz="4000"/>
              <a:t> trial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C860F9-528F-4497-944E-95AB524196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0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5E930A-8E9B-446C-B77A-A1B44BA3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Relative declines in FVC (mL) in subgroups by time since onset of first non-Raynaud symptom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A0A75-A639-4350-B85A-14CAA90B6E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9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31F898-44F6-4A4D-A386-B475333A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Time to absolute decline in FVC ≥10% predicted or death in subgroups by time since onset of first non-Raynaud symptom  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42CBC8-D1F5-4EAD-B57A-F8CB19483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9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25A2D8-CFCB-4FDC-8BAD-881CD1AB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Time to absolute decline in FVC ≥10% predicted, or absolute decline in FVC ≥5% to &lt;10% predicted plus absolute decline in DLco ≥15% predicted, or death in subgroups by time since onset of first non-Raynaud symptom  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62C6B-2EAC-472D-81E8-6097EFE64B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0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88D8A2-3785-4F4E-9151-34D85183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Time to relative decline in FVC % predicted ≥10%, or relative decline in FVC % predicted ≥5% to &lt;10% plus relative decline in DLco % predicted ≥15%, or death, in subgroups by time since onset of first non-Raynaud symptom  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7FC68-9E17-4E40-AE13-7E6B113932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8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EC4610-0EB1-4DD0-93DD-AC6622DF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Most frequent adverse events in subgroups by time since onset of first non-Raynaud symptom</a:t>
            </a: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20202-6690-47F2-AE67-27240BF3E3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3AF6F3-4441-42D2-A3EB-C02B7145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Conclusions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DCEBB-47F3-4905-AC42-B2D736EB6A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3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66762A-43C6-4B59-8F59-68DD17E1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CD116-0B0C-4ADC-B2EF-D93726350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DB2375-2E17-49DA-B157-55A25A6F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Introduction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A5EC2-0E90-44C2-B824-0A0F0C9FC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1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A86D2C-B9E7-42C7-98C2-C67C3C2E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Aim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14037-403E-4633-90B1-4AF24668D7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6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22B963-E0CD-4FCF-AA0E-DEB92EDC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Methods</a:t>
            </a:r>
            <a:r>
              <a:rPr lang="en-GB"/>
              <a:t> 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4D98F-18EF-49F1-9419-6663DC8709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5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045841-8FE5-40E2-BCB1-BCC0D11A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Analyses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4B625-CE59-4913-98A1-755FFAE743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2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6E7D71-7A07-4369-9614-948E554AB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Subgroups by years since onset of first non-Raynaud symptom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47656-2EB1-4F97-881F-0659CD3861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5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00C33F-E068-4135-A662-26D3550B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Baseline characteristics of subgroups by time since onset of first non-Raynaud symptom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4EDCD-DF54-45E7-8903-DB9DE2C36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1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19FEB7-BC2B-43F0-B3C8-7B9976DE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Rate of decline in FVC (mL/year) over 52 weeks in subgroups by time since onset of first non-Raynaud symptom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69BBE-4C11-4412-95D2-60966DD909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3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CF9522-065D-4823-89B9-4522847B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Absolute declines in FVC % predicted in subgroups by time since onset of first non-Raynaud symptom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2C80F-B5FA-4144-BB7E-549A1FAF71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18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Lung function decline in patients with SSc-ILD by time since first non-Raynaud symptom: subgroup analysis of the SENSCIS® trial</vt:lpstr>
      <vt:lpstr>Introduction</vt:lpstr>
      <vt:lpstr>Aim</vt:lpstr>
      <vt:lpstr>Methods  </vt:lpstr>
      <vt:lpstr>Analyses</vt:lpstr>
      <vt:lpstr>Subgroups by years since onset of first non-Raynaud symptom</vt:lpstr>
      <vt:lpstr>Baseline characteristics of subgroups by time since onset of first non-Raynaud symptom</vt:lpstr>
      <vt:lpstr>Rate of decline in FVC (mL/year) over 52 weeks in subgroups by time since onset of first non-Raynaud symptom</vt:lpstr>
      <vt:lpstr>Absolute declines in FVC % predicted in subgroups by time since onset of first non-Raynaud symptom</vt:lpstr>
      <vt:lpstr>Relative declines in FVC (mL) in subgroups by time since onset of first non-Raynaud symptom</vt:lpstr>
      <vt:lpstr>Time to absolute decline in FVC ≥10% predicted or death in subgroups by time since onset of first non-Raynaud symptom  </vt:lpstr>
      <vt:lpstr>Time to absolute decline in FVC ≥10% predicted, or absolute decline in FVC ≥5% to &lt;10% predicted plus absolute decline in DLco ≥15% predicted, or death in subgroups by time since onset of first non-Raynaud symptom  </vt:lpstr>
      <vt:lpstr>Time to relative decline in FVC % predicted ≥10%, or relative decline in FVC % predicted ≥5% to &lt;10% plus relative decline in DLco % predicted ≥15%, or death, in subgroups by time since onset of first non-Raynaud symptom  </vt:lpstr>
      <vt:lpstr>Most frequent adverse events in subgroups by time since onset of first non-Raynaud symptom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function decline in patients with SSc-ILD by time since first non-Raynaud symptom: subgroup analysis of the SENSCIS® trial</dc:title>
  <dc:creator>Hannah Williams (FleishmanHillard)</dc:creator>
  <cp:lastModifiedBy>Hannah Williams (FleishmanHillard)</cp:lastModifiedBy>
  <cp:revision>1</cp:revision>
  <dcterms:created xsi:type="dcterms:W3CDTF">2020-06-24T11:04:24Z</dcterms:created>
  <dcterms:modified xsi:type="dcterms:W3CDTF">2020-06-24T11:04:24Z</dcterms:modified>
</cp:coreProperties>
</file>