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9D33-4A25-4ECC-BDBA-F7E4511D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4E99C-B713-42C6-AF69-07E16ADF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034E-EF16-4458-89B7-50141AEEF4D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40468-F047-4372-9299-7165357F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2D29F-04A7-4D91-BA89-4B02CFED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BDB34-EA99-47AF-AF35-1E45AEF33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2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831B9-EB01-4569-B18B-52A6E06A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26AE2-1815-4B3B-AA2E-17E63B27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17996-3DC7-4DBC-8E9B-862D51A2B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034E-EF16-4458-89B7-50141AEEF4D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78747-057B-4142-A083-A20324F02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F6E7-B862-4ECB-8C4B-8D667621A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BDB34-EA99-47AF-AF35-1E45AEF33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59AFB4-F089-4863-A59A-D4BC43A0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Arial" charset="0"/>
                <a:ea typeface="Arial" charset="0"/>
                <a:cs typeface="Arial" charset="0"/>
              </a:rPr>
              <a:t>Relationship between mRNA-microRNA interactions and forced vital capacity in patients with idiopathic pulmonary fibrosis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459D9-B032-4C54-8B3A-8E1616D92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4A256-4142-4505-9A80-C03312E8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mRNA-microRNA pair with strongest negative correlation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62707-CD4C-46DB-B381-837EDCD48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AF2FB2-64B0-420F-A244-90D46C25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Functional analyses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0AE05-C042-4EF5-ADB1-C29915ED4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5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F2A74A-5002-4892-A9B0-27734A14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Network of mRNA-microRNA interactions with adjusted p≤0.05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F1A69-6EB7-4FFC-9A96-08459173D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6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A07E92-3BA6-4B59-805F-2837AC92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Pathways analysis: mRNA-microRNA pairs with a confirmed connection in ≥1 database searched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6A19D-83CE-4F92-97C2-840C16F9C1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4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97CCF-0AC6-4EB1-B9EF-89E05A43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18472-4FB1-491D-8DD0-2C730ABA4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6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1DDE0B-B5F8-4221-AD48-1396F796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B9553-57B9-41C8-90F3-E665E852D0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9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8D460A-51AE-458A-9638-C7628997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IPF-PRO Registry enrolling centers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01D33-06E7-4D2B-8026-6E5BB21A6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0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8D2CF-DDCD-406D-9A64-8F285B9A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25EA4-6BFE-4FE7-855E-C80A357C1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2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CBB716-3B40-44CE-A1FD-C340FB23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B3EC0-D9C9-4B3C-9980-802EF28EA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C7F03A-B8EE-46A5-A765-1A73D6A6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D16E8-8E49-4F9A-8CEE-07906C1FBB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E0D5D3-398A-4DB7-99B4-32A51D9F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Analyses (1/2)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55BCF-3049-4DBC-B3BF-9F3126DA06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0681CF-2211-4BC6-8B2F-B03977BE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Analyses (2/2)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59EAA-37E6-49FA-9503-08290CD4B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2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17E57-4A4D-44D0-8598-EAB9E781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of subjects in highest and lowest tertiles of FVC % predicted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B1CF0-6EE6-447D-9F58-837503F88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8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7756E5-65BB-4DE7-A775-40B3187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expression of mRNAs and microRNAs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25332-CA42-4545-B905-CBB8A9894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95C51E-A7C9-4429-84C5-7ED81345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Top mRNA-microRNA pairs from mRNAs and microRNAs differentially expressed between subjects in highest and lowest tertiles of FVC % predicted</a:t>
            </a: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75882-ECC1-461B-B433-F3402C2F23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7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(16:9)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Relationship between mRNA-microRNA interactions and forced vital capacity in patients with idiopathic pulmonary fibrosis</vt:lpstr>
      <vt:lpstr>Introduction</vt:lpstr>
      <vt:lpstr>Aim</vt:lpstr>
      <vt:lpstr>Methods</vt:lpstr>
      <vt:lpstr>Analyses (1/2)</vt:lpstr>
      <vt:lpstr>Analyses (2/2)</vt:lpstr>
      <vt:lpstr>Baseline characteristics of subjects in highest and lowest tertiles of FVC % predicted </vt:lpstr>
      <vt:lpstr>Differential expression of mRNAs and microRNAs</vt:lpstr>
      <vt:lpstr>Top mRNA-microRNA pairs from mRNAs and microRNAs differentially expressed between subjects in highest and lowest tertiles of FVC % predicted</vt:lpstr>
      <vt:lpstr>mRNA-microRNA pair with strongest negative correlation</vt:lpstr>
      <vt:lpstr>Functional analyses</vt:lpstr>
      <vt:lpstr>Network of mRNA-microRNA interactions with adjusted p≤0.05</vt:lpstr>
      <vt:lpstr>Pathways analysis: mRNA-microRNA pairs with a confirmed connection in ≥1 database searched</vt:lpstr>
      <vt:lpstr>PowerPoint Presentation</vt:lpstr>
      <vt:lpstr>Acknowledgements</vt:lpstr>
      <vt:lpstr>IPF-PRO Registry enrolling centers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between mRNA-microRNA interactions and forced vital capacity in patients with idiopathic pulmonary fibrosis</dc:title>
  <dc:creator>Hannah Williams (FleishmanHillard)</dc:creator>
  <cp:lastModifiedBy>Hannah Williams (FleishmanHillard)</cp:lastModifiedBy>
  <cp:revision>1</cp:revision>
  <dcterms:created xsi:type="dcterms:W3CDTF">2020-06-24T11:07:19Z</dcterms:created>
  <dcterms:modified xsi:type="dcterms:W3CDTF">2020-06-24T11:07:19Z</dcterms:modified>
</cp:coreProperties>
</file>